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26" autoAdjust="0"/>
    <p:restoredTop sz="94660"/>
  </p:normalViewPr>
  <p:slideViewPr>
    <p:cSldViewPr snapToGrid="0">
      <p:cViewPr varScale="1">
        <p:scale>
          <a:sx n="72" d="100"/>
          <a:sy n="72" d="100"/>
        </p:scale>
        <p:origin x="45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AFF9C0-7808-4C47-939C-64AAF1E07C91}"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pt-BR"/>
        </a:p>
      </dgm:t>
    </dgm:pt>
    <dgm:pt modelId="{8245208F-8744-45B1-90A8-86D542F934F0}">
      <dgm:prSet phldrT="[Texto]"/>
      <dgm:spPr/>
      <dgm:t>
        <a:bodyPr/>
        <a:lstStyle/>
        <a:p>
          <a:r>
            <a:rPr lang="pt-BR" dirty="0"/>
            <a:t>todos os projetos que demonstram competências de Engenheiro Mecânico</a:t>
          </a:r>
        </a:p>
      </dgm:t>
    </dgm:pt>
    <dgm:pt modelId="{BB7CFD95-BA32-47BB-A527-C2F09F0F6CC1}" type="parTrans" cxnId="{42FCAE31-1D01-4FA7-B1A8-580107ACD759}">
      <dgm:prSet/>
      <dgm:spPr/>
      <dgm:t>
        <a:bodyPr/>
        <a:lstStyle/>
        <a:p>
          <a:endParaRPr lang="pt-BR"/>
        </a:p>
      </dgm:t>
    </dgm:pt>
    <dgm:pt modelId="{D47828CC-FFFA-4827-9897-B6C1FF4D4D42}" type="sibTrans" cxnId="{42FCAE31-1D01-4FA7-B1A8-580107ACD759}">
      <dgm:prSet/>
      <dgm:spPr/>
      <dgm:t>
        <a:bodyPr/>
        <a:lstStyle/>
        <a:p>
          <a:endParaRPr lang="pt-BR"/>
        </a:p>
      </dgm:t>
    </dgm:pt>
    <dgm:pt modelId="{DFD73739-77C3-4545-8AB8-A76A70172E1A}">
      <dgm:prSet phldrT="[Texto]" custT="1"/>
      <dgm:spPr/>
      <dgm:t>
        <a:bodyPr/>
        <a:lstStyle/>
        <a:p>
          <a:r>
            <a:rPr lang="pt-BR" sz="1500" dirty="0"/>
            <a:t>Fabricação de Brinquedo </a:t>
          </a:r>
          <a:r>
            <a:rPr lang="pt-BR" sz="1500" dirty="0" err="1"/>
            <a:t>Bioinspirado</a:t>
          </a:r>
          <a:endParaRPr lang="pt-BR" sz="1500" dirty="0"/>
        </a:p>
      </dgm:t>
    </dgm:pt>
    <dgm:pt modelId="{94D45ECA-C659-4583-B573-533D6A24436D}" type="parTrans" cxnId="{08CEDA90-8B8D-4328-BA1B-6D41FD3F070A}">
      <dgm:prSet/>
      <dgm:spPr/>
      <dgm:t>
        <a:bodyPr/>
        <a:lstStyle/>
        <a:p>
          <a:endParaRPr lang="pt-BR"/>
        </a:p>
      </dgm:t>
    </dgm:pt>
    <dgm:pt modelId="{0507C284-AEC9-498C-9668-F6C0A709D6BC}" type="sibTrans" cxnId="{08CEDA90-8B8D-4328-BA1B-6D41FD3F070A}">
      <dgm:prSet/>
      <dgm:spPr/>
      <dgm:t>
        <a:bodyPr/>
        <a:lstStyle/>
        <a:p>
          <a:endParaRPr lang="pt-BR"/>
        </a:p>
      </dgm:t>
    </dgm:pt>
    <dgm:pt modelId="{6689905A-B81B-4A9C-ADBB-371B03968A79}">
      <dgm:prSet phldrT="[Texto]"/>
      <dgm:spPr/>
      <dgm:t>
        <a:bodyPr/>
        <a:lstStyle/>
        <a:p>
          <a:r>
            <a:rPr lang="pt-BR" dirty="0"/>
            <a:t>todos os projetos que demonstram competências de Engenheiro Mecatrônico</a:t>
          </a:r>
        </a:p>
      </dgm:t>
    </dgm:pt>
    <dgm:pt modelId="{DE1834AF-5EF9-4FCF-B077-CF1E048A284B}" type="parTrans" cxnId="{1A689FD8-A66A-4DA0-9F02-7895624B3DE9}">
      <dgm:prSet/>
      <dgm:spPr/>
      <dgm:t>
        <a:bodyPr/>
        <a:lstStyle/>
        <a:p>
          <a:endParaRPr lang="pt-BR"/>
        </a:p>
      </dgm:t>
    </dgm:pt>
    <dgm:pt modelId="{0B8E98A9-9E65-431B-9F5B-390A1868D601}" type="sibTrans" cxnId="{1A689FD8-A66A-4DA0-9F02-7895624B3DE9}">
      <dgm:prSet/>
      <dgm:spPr/>
      <dgm:t>
        <a:bodyPr/>
        <a:lstStyle/>
        <a:p>
          <a:endParaRPr lang="pt-BR"/>
        </a:p>
      </dgm:t>
    </dgm:pt>
    <dgm:pt modelId="{810DEDB1-B4A6-4657-AF5E-AEB6410DD2D4}">
      <dgm:prSet phldrT="[Texto]" custT="1"/>
      <dgm:spPr/>
      <dgm:t>
        <a:bodyPr/>
        <a:lstStyle/>
        <a:p>
          <a:r>
            <a:rPr lang="pt-BR" sz="1400" dirty="0"/>
            <a:t>Estação Meteorológica</a:t>
          </a:r>
        </a:p>
      </dgm:t>
    </dgm:pt>
    <dgm:pt modelId="{98292DC3-5B58-4215-A404-911D28DF38D9}" type="parTrans" cxnId="{82A85FEA-3F90-422F-A33D-BF2D8B0C3923}">
      <dgm:prSet/>
      <dgm:spPr/>
      <dgm:t>
        <a:bodyPr/>
        <a:lstStyle/>
        <a:p>
          <a:endParaRPr lang="pt-BR"/>
        </a:p>
      </dgm:t>
    </dgm:pt>
    <dgm:pt modelId="{86BE4BA9-58AD-4313-BD68-9B836E45986E}" type="sibTrans" cxnId="{82A85FEA-3F90-422F-A33D-BF2D8B0C3923}">
      <dgm:prSet/>
      <dgm:spPr/>
      <dgm:t>
        <a:bodyPr/>
        <a:lstStyle/>
        <a:p>
          <a:endParaRPr lang="pt-BR"/>
        </a:p>
      </dgm:t>
    </dgm:pt>
    <dgm:pt modelId="{12E2AACC-1F59-4249-A192-05E2DC555A22}">
      <dgm:prSet phldrT="[Texto]"/>
      <dgm:spPr/>
      <dgm:t>
        <a:bodyPr/>
        <a:lstStyle/>
        <a:p>
          <a:r>
            <a:rPr lang="pt-BR" dirty="0"/>
            <a:t>todos os projetos que demonstram competências de Engenheiro de Computação</a:t>
          </a:r>
        </a:p>
      </dgm:t>
    </dgm:pt>
    <dgm:pt modelId="{006E6F59-5EED-43A4-A9A2-EE03BBFAA026}" type="parTrans" cxnId="{FFA0B280-2229-40B6-B912-95138B9DC139}">
      <dgm:prSet/>
      <dgm:spPr/>
      <dgm:t>
        <a:bodyPr/>
        <a:lstStyle/>
        <a:p>
          <a:endParaRPr lang="pt-BR"/>
        </a:p>
      </dgm:t>
    </dgm:pt>
    <dgm:pt modelId="{0F2A16B6-D1FD-49C4-8EFD-192CA62DEB46}" type="sibTrans" cxnId="{FFA0B280-2229-40B6-B912-95138B9DC139}">
      <dgm:prSet/>
      <dgm:spPr/>
      <dgm:t>
        <a:bodyPr/>
        <a:lstStyle/>
        <a:p>
          <a:endParaRPr lang="pt-BR"/>
        </a:p>
      </dgm:t>
    </dgm:pt>
    <dgm:pt modelId="{F9E9653E-7ECC-47A2-B46E-32803E632938}">
      <dgm:prSet phldrT="[Texto]" custT="1"/>
      <dgm:spPr/>
      <dgm:t>
        <a:bodyPr/>
        <a:lstStyle/>
        <a:p>
          <a:r>
            <a:rPr lang="pt-BR" sz="1400" dirty="0"/>
            <a:t>Lista de nomes</a:t>
          </a:r>
        </a:p>
      </dgm:t>
    </dgm:pt>
    <dgm:pt modelId="{AD439863-1B85-435E-8BCC-D28C94900AAE}" type="parTrans" cxnId="{00B4C344-F6D2-4C69-BE70-1C8F2477D105}">
      <dgm:prSet/>
      <dgm:spPr/>
      <dgm:t>
        <a:bodyPr/>
        <a:lstStyle/>
        <a:p>
          <a:endParaRPr lang="pt-BR"/>
        </a:p>
      </dgm:t>
    </dgm:pt>
    <dgm:pt modelId="{41AA59D9-CB41-4B70-B6D8-62B40A960139}" type="sibTrans" cxnId="{00B4C344-F6D2-4C69-BE70-1C8F2477D105}">
      <dgm:prSet/>
      <dgm:spPr/>
      <dgm:t>
        <a:bodyPr/>
        <a:lstStyle/>
        <a:p>
          <a:endParaRPr lang="pt-BR"/>
        </a:p>
      </dgm:t>
    </dgm:pt>
    <dgm:pt modelId="{0971B7E3-B3A7-42E3-94FC-9A076BDE9A0E}">
      <dgm:prSet phldrT="[Texto]"/>
      <dgm:spPr/>
      <dgm:t>
        <a:bodyPr/>
        <a:lstStyle/>
        <a:p>
          <a:r>
            <a:rPr lang="pt-BR" dirty="0"/>
            <a:t>todos os projetos que demonstram competências teóricas	</a:t>
          </a:r>
        </a:p>
      </dgm:t>
    </dgm:pt>
    <dgm:pt modelId="{CBA56312-7894-4941-A6E1-19DE59DE1BA7}" type="parTrans" cxnId="{055BFBD9-6A3C-44BB-A0B3-26260D52EC96}">
      <dgm:prSet/>
      <dgm:spPr/>
      <dgm:t>
        <a:bodyPr/>
        <a:lstStyle/>
        <a:p>
          <a:endParaRPr lang="pt-BR"/>
        </a:p>
      </dgm:t>
    </dgm:pt>
    <dgm:pt modelId="{B5F24B20-3BDA-49CB-B469-BDB58211B1AF}" type="sibTrans" cxnId="{055BFBD9-6A3C-44BB-A0B3-26260D52EC96}">
      <dgm:prSet/>
      <dgm:spPr/>
      <dgm:t>
        <a:bodyPr/>
        <a:lstStyle/>
        <a:p>
          <a:endParaRPr lang="pt-BR"/>
        </a:p>
      </dgm:t>
    </dgm:pt>
    <dgm:pt modelId="{8E113AD3-1216-4868-873B-9A4AEC9A5003}">
      <dgm:prSet phldrT="[Texto]"/>
      <dgm:spPr/>
      <dgm:t>
        <a:bodyPr/>
        <a:lstStyle/>
        <a:p>
          <a:r>
            <a:rPr lang="pt-BR" dirty="0"/>
            <a:t>todos os projetos que demonstram competências práticas</a:t>
          </a:r>
        </a:p>
      </dgm:t>
    </dgm:pt>
    <dgm:pt modelId="{E3BD1BF2-D113-43EF-A8B2-FD4394032B33}" type="parTrans" cxnId="{7662F9F0-C9B1-4C7E-86CA-F5DE78E351CA}">
      <dgm:prSet/>
      <dgm:spPr/>
      <dgm:t>
        <a:bodyPr/>
        <a:lstStyle/>
        <a:p>
          <a:endParaRPr lang="pt-BR"/>
        </a:p>
      </dgm:t>
    </dgm:pt>
    <dgm:pt modelId="{6E0B25E6-6827-445D-BED7-8FFA09FEF3BC}" type="sibTrans" cxnId="{7662F9F0-C9B1-4C7E-86CA-F5DE78E351CA}">
      <dgm:prSet/>
      <dgm:spPr/>
      <dgm:t>
        <a:bodyPr/>
        <a:lstStyle/>
        <a:p>
          <a:endParaRPr lang="pt-BR"/>
        </a:p>
      </dgm:t>
    </dgm:pt>
    <dgm:pt modelId="{BDA7F26E-7E77-405E-975F-1070EEAB3DB0}">
      <dgm:prSet phldrT="[Texto]"/>
      <dgm:spPr/>
      <dgm:t>
        <a:bodyPr/>
        <a:lstStyle/>
        <a:p>
          <a:r>
            <a:rPr lang="pt-BR" dirty="0"/>
            <a:t>Cases (desenvolvimento e discussão)</a:t>
          </a:r>
        </a:p>
      </dgm:t>
    </dgm:pt>
    <dgm:pt modelId="{288E92CD-A59F-4380-910C-D726186094BB}" type="parTrans" cxnId="{7CFE9AA9-A5F8-4FC6-9F75-99CFAE09A3CC}">
      <dgm:prSet/>
      <dgm:spPr/>
      <dgm:t>
        <a:bodyPr/>
        <a:lstStyle/>
        <a:p>
          <a:endParaRPr lang="pt-BR"/>
        </a:p>
      </dgm:t>
    </dgm:pt>
    <dgm:pt modelId="{5B0C8D36-FA47-4FDC-A5BB-F01D422468BA}" type="sibTrans" cxnId="{7CFE9AA9-A5F8-4FC6-9F75-99CFAE09A3CC}">
      <dgm:prSet/>
      <dgm:spPr/>
      <dgm:t>
        <a:bodyPr/>
        <a:lstStyle/>
        <a:p>
          <a:endParaRPr lang="pt-BR"/>
        </a:p>
      </dgm:t>
    </dgm:pt>
    <dgm:pt modelId="{E3093668-ACCB-4CF7-8735-CD593E52646E}">
      <dgm:prSet phldrT="[Texto]" custT="1"/>
      <dgm:spPr/>
      <dgm:t>
        <a:bodyPr/>
        <a:lstStyle/>
        <a:p>
          <a:r>
            <a:rPr lang="pt-BR" sz="1400" dirty="0"/>
            <a:t>Fabricação de Brinquedo </a:t>
          </a:r>
          <a:r>
            <a:rPr lang="pt-BR" sz="1400" dirty="0" err="1"/>
            <a:t>Bioinspirado</a:t>
          </a:r>
          <a:endParaRPr lang="pt-BR" sz="1400" dirty="0"/>
        </a:p>
      </dgm:t>
    </dgm:pt>
    <dgm:pt modelId="{4B107640-A380-4F53-B8A9-741ED4724835}" type="parTrans" cxnId="{38E6B83D-B121-4655-819E-CD8ACE1D26A3}">
      <dgm:prSet/>
      <dgm:spPr/>
      <dgm:t>
        <a:bodyPr/>
        <a:lstStyle/>
        <a:p>
          <a:endParaRPr lang="pt-BR"/>
        </a:p>
      </dgm:t>
    </dgm:pt>
    <dgm:pt modelId="{A7933CCE-385D-4DC6-BB05-10C157FCD40F}" type="sibTrans" cxnId="{38E6B83D-B121-4655-819E-CD8ACE1D26A3}">
      <dgm:prSet/>
      <dgm:spPr/>
      <dgm:t>
        <a:bodyPr/>
        <a:lstStyle/>
        <a:p>
          <a:endParaRPr lang="pt-BR"/>
        </a:p>
      </dgm:t>
    </dgm:pt>
    <dgm:pt modelId="{A346E610-4B50-4C35-A53C-4D4B562F8F7D}">
      <dgm:prSet phldrT="[Texto]" custT="1"/>
      <dgm:spPr/>
      <dgm:t>
        <a:bodyPr/>
        <a:lstStyle/>
        <a:p>
          <a:r>
            <a:rPr lang="pt-BR" sz="1500" dirty="0"/>
            <a:t>Modelagem de Sistemas Mecânicos</a:t>
          </a:r>
        </a:p>
      </dgm:t>
    </dgm:pt>
    <dgm:pt modelId="{136DE74A-A0A2-4B79-BF21-373EA1B95942}" type="parTrans" cxnId="{7121BE9B-F4EE-497F-8096-3439D7F75581}">
      <dgm:prSet/>
      <dgm:spPr/>
      <dgm:t>
        <a:bodyPr/>
        <a:lstStyle/>
        <a:p>
          <a:endParaRPr lang="pt-BR"/>
        </a:p>
      </dgm:t>
    </dgm:pt>
    <dgm:pt modelId="{9272514F-2195-40F0-A443-206EA70F9EBC}" type="sibTrans" cxnId="{7121BE9B-F4EE-497F-8096-3439D7F75581}">
      <dgm:prSet/>
      <dgm:spPr/>
      <dgm:t>
        <a:bodyPr/>
        <a:lstStyle/>
        <a:p>
          <a:endParaRPr lang="pt-BR"/>
        </a:p>
      </dgm:t>
    </dgm:pt>
    <dgm:pt modelId="{8F7D0547-F8D1-4BC1-AF3A-B47E1BCA232C}">
      <dgm:prSet phldrT="[Texto]" custT="1"/>
      <dgm:spPr/>
      <dgm:t>
        <a:bodyPr/>
        <a:lstStyle/>
        <a:p>
          <a:r>
            <a:rPr lang="pt-BR" sz="1400" dirty="0" err="1"/>
            <a:t>Inspermón</a:t>
          </a:r>
          <a:endParaRPr lang="pt-BR" sz="1400" dirty="0"/>
        </a:p>
      </dgm:t>
    </dgm:pt>
    <dgm:pt modelId="{EC627617-828C-4AA5-8BAF-9D1436CCE9F6}" type="parTrans" cxnId="{1DF40E41-F81B-43DA-873A-4A3829F911DA}">
      <dgm:prSet/>
      <dgm:spPr/>
      <dgm:t>
        <a:bodyPr/>
        <a:lstStyle/>
        <a:p>
          <a:endParaRPr lang="pt-BR"/>
        </a:p>
      </dgm:t>
    </dgm:pt>
    <dgm:pt modelId="{2407A8BF-9EB1-4025-9299-C58DC5B9B896}" type="sibTrans" cxnId="{1DF40E41-F81B-43DA-873A-4A3829F911DA}">
      <dgm:prSet/>
      <dgm:spPr/>
      <dgm:t>
        <a:bodyPr/>
        <a:lstStyle/>
        <a:p>
          <a:endParaRPr lang="pt-BR"/>
        </a:p>
      </dgm:t>
    </dgm:pt>
    <dgm:pt modelId="{3F012F83-3C9C-442E-929C-AC6B682A64CD}">
      <dgm:prSet phldrT="[Texto]" custT="1"/>
      <dgm:spPr/>
      <dgm:t>
        <a:bodyPr/>
        <a:lstStyle/>
        <a:p>
          <a:r>
            <a:rPr lang="pt-BR" sz="1400" dirty="0"/>
            <a:t>Jogo com Gráficos</a:t>
          </a:r>
        </a:p>
      </dgm:t>
    </dgm:pt>
    <dgm:pt modelId="{669428CF-348D-4DC3-8670-4323B427EA76}" type="parTrans" cxnId="{67D021DF-3AB7-48B3-8D55-79D40BBBC813}">
      <dgm:prSet/>
      <dgm:spPr/>
      <dgm:t>
        <a:bodyPr/>
        <a:lstStyle/>
        <a:p>
          <a:endParaRPr lang="pt-BR"/>
        </a:p>
      </dgm:t>
    </dgm:pt>
    <dgm:pt modelId="{E87795FE-008B-4BA2-B641-8E84C2A836C0}" type="sibTrans" cxnId="{67D021DF-3AB7-48B3-8D55-79D40BBBC813}">
      <dgm:prSet/>
      <dgm:spPr/>
      <dgm:t>
        <a:bodyPr/>
        <a:lstStyle/>
        <a:p>
          <a:endParaRPr lang="pt-BR"/>
        </a:p>
      </dgm:t>
    </dgm:pt>
    <dgm:pt modelId="{B3532663-96D9-4D33-906D-72A85D640CE5}">
      <dgm:prSet phldrT="[Texto]" custT="1"/>
      <dgm:spPr/>
      <dgm:t>
        <a:bodyPr/>
        <a:lstStyle/>
        <a:p>
          <a:r>
            <a:rPr lang="pt-BR" sz="1400" dirty="0"/>
            <a:t>Portfólio de Projetos</a:t>
          </a:r>
        </a:p>
      </dgm:t>
    </dgm:pt>
    <dgm:pt modelId="{9B00F471-8A26-41B3-A536-BA4C2C684F5F}" type="parTrans" cxnId="{DC6802C0-8166-48E6-B91B-63D161CE1AD9}">
      <dgm:prSet/>
      <dgm:spPr/>
      <dgm:t>
        <a:bodyPr/>
        <a:lstStyle/>
        <a:p>
          <a:endParaRPr lang="pt-BR"/>
        </a:p>
      </dgm:t>
    </dgm:pt>
    <dgm:pt modelId="{11068803-43F4-4BFC-8D11-900E941848A3}" type="sibTrans" cxnId="{DC6802C0-8166-48E6-B91B-63D161CE1AD9}">
      <dgm:prSet/>
      <dgm:spPr/>
      <dgm:t>
        <a:bodyPr/>
        <a:lstStyle/>
        <a:p>
          <a:endParaRPr lang="pt-BR"/>
        </a:p>
      </dgm:t>
    </dgm:pt>
    <dgm:pt modelId="{50EE8E87-6759-4841-BCA6-070FFB1BC613}">
      <dgm:prSet phldrT="[Texto]" custT="1"/>
      <dgm:spPr/>
      <dgm:t>
        <a:bodyPr/>
        <a:lstStyle/>
        <a:p>
          <a:r>
            <a:rPr lang="pt-BR" sz="1400" dirty="0"/>
            <a:t>Estação Meteorológica</a:t>
          </a:r>
        </a:p>
        <a:p>
          <a:endParaRPr lang="pt-BR" sz="1100" dirty="0"/>
        </a:p>
      </dgm:t>
    </dgm:pt>
    <dgm:pt modelId="{1F0326C6-31AF-4AAC-8E60-069D906BA8EB}" type="parTrans" cxnId="{26C419F5-8D65-44D2-BC04-C486C6068099}">
      <dgm:prSet/>
      <dgm:spPr/>
      <dgm:t>
        <a:bodyPr/>
        <a:lstStyle/>
        <a:p>
          <a:endParaRPr lang="pt-BR"/>
        </a:p>
      </dgm:t>
    </dgm:pt>
    <dgm:pt modelId="{5281D82C-E81A-4D52-AA4D-189BE67047B0}" type="sibTrans" cxnId="{26C419F5-8D65-44D2-BC04-C486C6068099}">
      <dgm:prSet/>
      <dgm:spPr/>
      <dgm:t>
        <a:bodyPr/>
        <a:lstStyle/>
        <a:p>
          <a:endParaRPr lang="pt-BR"/>
        </a:p>
      </dgm:t>
    </dgm:pt>
    <dgm:pt modelId="{5B412D57-3538-4BAC-A88D-5151A3EA58DF}">
      <dgm:prSet phldrT="[Texto]"/>
      <dgm:spPr/>
      <dgm:t>
        <a:bodyPr/>
        <a:lstStyle/>
        <a:p>
          <a:r>
            <a:rPr lang="pt-BR" dirty="0"/>
            <a:t>Produção de Mini Artigo Científico</a:t>
          </a:r>
        </a:p>
      </dgm:t>
    </dgm:pt>
    <dgm:pt modelId="{486013A9-C33F-4BE0-B52B-8E4E44EEF0CB}" type="parTrans" cxnId="{E47708E3-6DFF-4AE8-ADDA-3718712015CB}">
      <dgm:prSet/>
      <dgm:spPr/>
      <dgm:t>
        <a:bodyPr/>
        <a:lstStyle/>
        <a:p>
          <a:endParaRPr lang="pt-BR"/>
        </a:p>
      </dgm:t>
    </dgm:pt>
    <dgm:pt modelId="{94FF700C-92BE-4FE4-9E88-25E6E210243A}" type="sibTrans" cxnId="{E47708E3-6DFF-4AE8-ADDA-3718712015CB}">
      <dgm:prSet/>
      <dgm:spPr/>
      <dgm:t>
        <a:bodyPr/>
        <a:lstStyle/>
        <a:p>
          <a:endParaRPr lang="pt-BR"/>
        </a:p>
      </dgm:t>
    </dgm:pt>
    <dgm:pt modelId="{28D63296-812A-406E-AD77-1683926091FB}">
      <dgm:prSet phldrT="[Texto]"/>
      <dgm:spPr/>
      <dgm:t>
        <a:bodyPr/>
        <a:lstStyle/>
        <a:p>
          <a:r>
            <a:rPr lang="pt-BR" dirty="0"/>
            <a:t>Modelagem de Populações</a:t>
          </a:r>
        </a:p>
      </dgm:t>
    </dgm:pt>
    <dgm:pt modelId="{55345A26-8D7B-4322-87B2-C95429A20709}" type="parTrans" cxnId="{CEF4AE59-57F4-4A8F-8140-CFEAB783B623}">
      <dgm:prSet/>
      <dgm:spPr/>
      <dgm:t>
        <a:bodyPr/>
        <a:lstStyle/>
        <a:p>
          <a:endParaRPr lang="pt-BR"/>
        </a:p>
      </dgm:t>
    </dgm:pt>
    <dgm:pt modelId="{B1B57931-A14F-4136-AFBB-77EA2704C1CF}" type="sibTrans" cxnId="{CEF4AE59-57F4-4A8F-8140-CFEAB783B623}">
      <dgm:prSet/>
      <dgm:spPr/>
      <dgm:t>
        <a:bodyPr/>
        <a:lstStyle/>
        <a:p>
          <a:endParaRPr lang="pt-BR"/>
        </a:p>
      </dgm:t>
    </dgm:pt>
    <dgm:pt modelId="{0D35551B-0E27-462E-BD41-DE8244D9DF9D}">
      <dgm:prSet phldrT="[Texto]"/>
      <dgm:spPr/>
      <dgm:t>
        <a:bodyPr/>
        <a:lstStyle/>
        <a:p>
          <a:r>
            <a:rPr lang="pt-BR" dirty="0"/>
            <a:t>Modelagem de Sistemas Físico-Químicos</a:t>
          </a:r>
        </a:p>
      </dgm:t>
    </dgm:pt>
    <dgm:pt modelId="{64FBCA2F-3BE5-45B2-8299-17193ECDAEAC}" type="parTrans" cxnId="{73210390-A1B3-499D-96E4-986333D85E0A}">
      <dgm:prSet/>
      <dgm:spPr/>
      <dgm:t>
        <a:bodyPr/>
        <a:lstStyle/>
        <a:p>
          <a:endParaRPr lang="pt-BR"/>
        </a:p>
      </dgm:t>
    </dgm:pt>
    <dgm:pt modelId="{967EEE23-B11F-4036-A1D7-1FB4F5BD1AC1}" type="sibTrans" cxnId="{73210390-A1B3-499D-96E4-986333D85E0A}">
      <dgm:prSet/>
      <dgm:spPr/>
      <dgm:t>
        <a:bodyPr/>
        <a:lstStyle/>
        <a:p>
          <a:endParaRPr lang="pt-BR"/>
        </a:p>
      </dgm:t>
    </dgm:pt>
    <dgm:pt modelId="{B083231D-E0C4-4ECD-9C10-C82C80ED39FC}">
      <dgm:prSet phldrT="[Texto]"/>
      <dgm:spPr/>
      <dgm:t>
        <a:bodyPr/>
        <a:lstStyle/>
        <a:p>
          <a:r>
            <a:rPr lang="pt-BR" dirty="0"/>
            <a:t>Modelagem de Sistemas Mecânicos</a:t>
          </a:r>
        </a:p>
      </dgm:t>
    </dgm:pt>
    <dgm:pt modelId="{80355B89-AC4A-4C26-BA09-014D03539E97}" type="parTrans" cxnId="{F2F30F02-69C3-4C53-A4DE-5212AC191A7F}">
      <dgm:prSet/>
      <dgm:spPr/>
      <dgm:t>
        <a:bodyPr/>
        <a:lstStyle/>
        <a:p>
          <a:endParaRPr lang="pt-BR"/>
        </a:p>
      </dgm:t>
    </dgm:pt>
    <dgm:pt modelId="{0F7930DC-F6D1-48BD-B42C-71412C1FE9CB}" type="sibTrans" cxnId="{F2F30F02-69C3-4C53-A4DE-5212AC191A7F}">
      <dgm:prSet/>
      <dgm:spPr/>
      <dgm:t>
        <a:bodyPr/>
        <a:lstStyle/>
        <a:p>
          <a:endParaRPr lang="pt-BR"/>
        </a:p>
      </dgm:t>
    </dgm:pt>
    <dgm:pt modelId="{A7D5FD65-B0A6-4F75-8CC6-226FDA8C909A}">
      <dgm:prSet phldrT="[Texto]"/>
      <dgm:spPr/>
      <dgm:t>
        <a:bodyPr/>
        <a:lstStyle/>
        <a:p>
          <a:r>
            <a:rPr lang="pt-BR" dirty="0"/>
            <a:t>Analisando Dados – Internet e TV </a:t>
          </a:r>
          <a:r>
            <a:rPr lang="pt-BR" b="1" dirty="0"/>
            <a:t>/ Segurança Alimentar</a:t>
          </a:r>
          <a:endParaRPr lang="pt-BR" dirty="0"/>
        </a:p>
      </dgm:t>
    </dgm:pt>
    <dgm:pt modelId="{0031E330-59B0-4265-B1A6-F4D9CEC69A28}" type="parTrans" cxnId="{7FC091FC-E4CB-4D6F-9697-79E71805EA83}">
      <dgm:prSet/>
      <dgm:spPr/>
      <dgm:t>
        <a:bodyPr/>
        <a:lstStyle/>
        <a:p>
          <a:endParaRPr lang="pt-BR"/>
        </a:p>
      </dgm:t>
    </dgm:pt>
    <dgm:pt modelId="{5956547F-D69A-40EB-9CF1-389DEE433859}" type="sibTrans" cxnId="{7FC091FC-E4CB-4D6F-9697-79E71805EA83}">
      <dgm:prSet/>
      <dgm:spPr/>
      <dgm:t>
        <a:bodyPr/>
        <a:lstStyle/>
        <a:p>
          <a:endParaRPr lang="pt-BR"/>
        </a:p>
      </dgm:t>
    </dgm:pt>
    <dgm:pt modelId="{14224C78-B157-401D-A2F1-E9F31649126E}" type="pres">
      <dgm:prSet presAssocID="{3CAFF9C0-7808-4C47-939C-64AAF1E07C91}" presName="theList" presStyleCnt="0">
        <dgm:presLayoutVars>
          <dgm:dir/>
          <dgm:animLvl val="lvl"/>
          <dgm:resizeHandles val="exact"/>
        </dgm:presLayoutVars>
      </dgm:prSet>
      <dgm:spPr/>
    </dgm:pt>
    <dgm:pt modelId="{3A9E70BF-7173-410A-8CA4-4EDBD8E80E1D}" type="pres">
      <dgm:prSet presAssocID="{8245208F-8744-45B1-90A8-86D542F934F0}" presName="compNode" presStyleCnt="0"/>
      <dgm:spPr/>
    </dgm:pt>
    <dgm:pt modelId="{AEE58C13-6048-4E62-B43F-C028ED900B5B}" type="pres">
      <dgm:prSet presAssocID="{8245208F-8744-45B1-90A8-86D542F934F0}" presName="aNode" presStyleLbl="bgShp" presStyleIdx="0" presStyleCnt="5"/>
      <dgm:spPr/>
    </dgm:pt>
    <dgm:pt modelId="{A696E25A-5CCD-438C-A29D-580FB0952415}" type="pres">
      <dgm:prSet presAssocID="{8245208F-8744-45B1-90A8-86D542F934F0}" presName="textNode" presStyleLbl="bgShp" presStyleIdx="0" presStyleCnt="5"/>
      <dgm:spPr/>
    </dgm:pt>
    <dgm:pt modelId="{822E056C-107C-4E8A-906B-7945B3F314E2}" type="pres">
      <dgm:prSet presAssocID="{8245208F-8744-45B1-90A8-86D542F934F0}" presName="compChildNode" presStyleCnt="0"/>
      <dgm:spPr/>
    </dgm:pt>
    <dgm:pt modelId="{77969F2D-044F-4403-9444-44EFBF74E097}" type="pres">
      <dgm:prSet presAssocID="{8245208F-8744-45B1-90A8-86D542F934F0}" presName="theInnerList" presStyleCnt="0"/>
      <dgm:spPr/>
    </dgm:pt>
    <dgm:pt modelId="{B047C787-0676-42D9-B9A8-6E26DDE25859}" type="pres">
      <dgm:prSet presAssocID="{DFD73739-77C3-4545-8AB8-A76A70172E1A}" presName="childNode" presStyleLbl="node1" presStyleIdx="0" presStyleCnt="15">
        <dgm:presLayoutVars>
          <dgm:bulletEnabled val="1"/>
        </dgm:presLayoutVars>
      </dgm:prSet>
      <dgm:spPr/>
    </dgm:pt>
    <dgm:pt modelId="{EE06A540-5FB7-4132-8EAD-82CC3764E1B2}" type="pres">
      <dgm:prSet presAssocID="{DFD73739-77C3-4545-8AB8-A76A70172E1A}" presName="aSpace2" presStyleCnt="0"/>
      <dgm:spPr/>
    </dgm:pt>
    <dgm:pt modelId="{8CA9BF7F-7A23-4F8E-81B3-A89FD1880B44}" type="pres">
      <dgm:prSet presAssocID="{A346E610-4B50-4C35-A53C-4D4B562F8F7D}" presName="childNode" presStyleLbl="node1" presStyleIdx="1" presStyleCnt="15">
        <dgm:presLayoutVars>
          <dgm:bulletEnabled val="1"/>
        </dgm:presLayoutVars>
      </dgm:prSet>
      <dgm:spPr/>
    </dgm:pt>
    <dgm:pt modelId="{FFA55D98-4678-4B75-9B2E-1A33030EE3F4}" type="pres">
      <dgm:prSet presAssocID="{8245208F-8744-45B1-90A8-86D542F934F0}" presName="aSpace" presStyleCnt="0"/>
      <dgm:spPr/>
    </dgm:pt>
    <dgm:pt modelId="{7C853165-D5CE-4042-A0F8-9AE6EF3A4C80}" type="pres">
      <dgm:prSet presAssocID="{6689905A-B81B-4A9C-ADBB-371B03968A79}" presName="compNode" presStyleCnt="0"/>
      <dgm:spPr/>
    </dgm:pt>
    <dgm:pt modelId="{940ADE02-4FC1-4B39-9688-D31CDFE626F1}" type="pres">
      <dgm:prSet presAssocID="{6689905A-B81B-4A9C-ADBB-371B03968A79}" presName="aNode" presStyleLbl="bgShp" presStyleIdx="1" presStyleCnt="5"/>
      <dgm:spPr/>
    </dgm:pt>
    <dgm:pt modelId="{F7BF947C-DE94-4185-B8D5-1B887DD85655}" type="pres">
      <dgm:prSet presAssocID="{6689905A-B81B-4A9C-ADBB-371B03968A79}" presName="textNode" presStyleLbl="bgShp" presStyleIdx="1" presStyleCnt="5"/>
      <dgm:spPr/>
    </dgm:pt>
    <dgm:pt modelId="{ADBDBECB-55C8-4A64-B4BD-9CD2A0093F6C}" type="pres">
      <dgm:prSet presAssocID="{6689905A-B81B-4A9C-ADBB-371B03968A79}" presName="compChildNode" presStyleCnt="0"/>
      <dgm:spPr/>
    </dgm:pt>
    <dgm:pt modelId="{9E7F3C47-D5FB-4AC1-8A29-4F7718F2A67A}" type="pres">
      <dgm:prSet presAssocID="{6689905A-B81B-4A9C-ADBB-371B03968A79}" presName="theInnerList" presStyleCnt="0"/>
      <dgm:spPr/>
    </dgm:pt>
    <dgm:pt modelId="{1A444BC5-2F1A-4793-A8FB-134629D1C603}" type="pres">
      <dgm:prSet presAssocID="{810DEDB1-B4A6-4657-AF5E-AEB6410DD2D4}" presName="childNode" presStyleLbl="node1" presStyleIdx="2" presStyleCnt="15">
        <dgm:presLayoutVars>
          <dgm:bulletEnabled val="1"/>
        </dgm:presLayoutVars>
      </dgm:prSet>
      <dgm:spPr/>
    </dgm:pt>
    <dgm:pt modelId="{08CDE2B9-26C6-478A-BE47-0E70CCFA352A}" type="pres">
      <dgm:prSet presAssocID="{6689905A-B81B-4A9C-ADBB-371B03968A79}" presName="aSpace" presStyleCnt="0"/>
      <dgm:spPr/>
    </dgm:pt>
    <dgm:pt modelId="{1A38E7C3-3CC2-4EF3-9CA0-6ED264C047E9}" type="pres">
      <dgm:prSet presAssocID="{12E2AACC-1F59-4249-A192-05E2DC555A22}" presName="compNode" presStyleCnt="0"/>
      <dgm:spPr/>
    </dgm:pt>
    <dgm:pt modelId="{69D903DA-678E-454A-853F-76188B603A27}" type="pres">
      <dgm:prSet presAssocID="{12E2AACC-1F59-4249-A192-05E2DC555A22}" presName="aNode" presStyleLbl="bgShp" presStyleIdx="2" presStyleCnt="5"/>
      <dgm:spPr/>
    </dgm:pt>
    <dgm:pt modelId="{CE75BE52-D6B0-4A53-AB05-903D27A161D3}" type="pres">
      <dgm:prSet presAssocID="{12E2AACC-1F59-4249-A192-05E2DC555A22}" presName="textNode" presStyleLbl="bgShp" presStyleIdx="2" presStyleCnt="5"/>
      <dgm:spPr/>
    </dgm:pt>
    <dgm:pt modelId="{36627F9C-E08C-4F23-A9D8-F56B1C9D6B0A}" type="pres">
      <dgm:prSet presAssocID="{12E2AACC-1F59-4249-A192-05E2DC555A22}" presName="compChildNode" presStyleCnt="0"/>
      <dgm:spPr/>
    </dgm:pt>
    <dgm:pt modelId="{2173CBA1-E6AC-49B5-BFE8-20688C1F312A}" type="pres">
      <dgm:prSet presAssocID="{12E2AACC-1F59-4249-A192-05E2DC555A22}" presName="theInnerList" presStyleCnt="0"/>
      <dgm:spPr/>
    </dgm:pt>
    <dgm:pt modelId="{20A32166-6C01-4057-83F0-D3AE08205EDB}" type="pres">
      <dgm:prSet presAssocID="{F9E9653E-7ECC-47A2-B46E-32803E632938}" presName="childNode" presStyleLbl="node1" presStyleIdx="3" presStyleCnt="15">
        <dgm:presLayoutVars>
          <dgm:bulletEnabled val="1"/>
        </dgm:presLayoutVars>
      </dgm:prSet>
      <dgm:spPr/>
    </dgm:pt>
    <dgm:pt modelId="{6866D100-5071-44A4-A7E2-D04DA9CC22B9}" type="pres">
      <dgm:prSet presAssocID="{F9E9653E-7ECC-47A2-B46E-32803E632938}" presName="aSpace2" presStyleCnt="0"/>
      <dgm:spPr/>
    </dgm:pt>
    <dgm:pt modelId="{8BF3DFF7-5D2A-4FC1-B9B5-FA4E1239B94E}" type="pres">
      <dgm:prSet presAssocID="{8F7D0547-F8D1-4BC1-AF3A-B47E1BCA232C}" presName="childNode" presStyleLbl="node1" presStyleIdx="4" presStyleCnt="15">
        <dgm:presLayoutVars>
          <dgm:bulletEnabled val="1"/>
        </dgm:presLayoutVars>
      </dgm:prSet>
      <dgm:spPr/>
    </dgm:pt>
    <dgm:pt modelId="{710C6541-15A3-4818-A802-E7D1CA31AEF7}" type="pres">
      <dgm:prSet presAssocID="{8F7D0547-F8D1-4BC1-AF3A-B47E1BCA232C}" presName="aSpace2" presStyleCnt="0"/>
      <dgm:spPr/>
    </dgm:pt>
    <dgm:pt modelId="{21BB6470-EF24-4288-9EC4-03992BF1D952}" type="pres">
      <dgm:prSet presAssocID="{3F012F83-3C9C-442E-929C-AC6B682A64CD}" presName="childNode" presStyleLbl="node1" presStyleIdx="5" presStyleCnt="15">
        <dgm:presLayoutVars>
          <dgm:bulletEnabled val="1"/>
        </dgm:presLayoutVars>
      </dgm:prSet>
      <dgm:spPr/>
    </dgm:pt>
    <dgm:pt modelId="{57883C44-367C-4256-841C-9454CD70FB0F}" type="pres">
      <dgm:prSet presAssocID="{3F012F83-3C9C-442E-929C-AC6B682A64CD}" presName="aSpace2" presStyleCnt="0"/>
      <dgm:spPr/>
    </dgm:pt>
    <dgm:pt modelId="{587F9C48-D68A-4EEF-9E26-62DAF5AF373C}" type="pres">
      <dgm:prSet presAssocID="{B3532663-96D9-4D33-906D-72A85D640CE5}" presName="childNode" presStyleLbl="node1" presStyleIdx="6" presStyleCnt="15">
        <dgm:presLayoutVars>
          <dgm:bulletEnabled val="1"/>
        </dgm:presLayoutVars>
      </dgm:prSet>
      <dgm:spPr/>
    </dgm:pt>
    <dgm:pt modelId="{0D9F53DD-0DD8-4A6C-A0A1-C6E386F78269}" type="pres">
      <dgm:prSet presAssocID="{12E2AACC-1F59-4249-A192-05E2DC555A22}" presName="aSpace" presStyleCnt="0"/>
      <dgm:spPr/>
    </dgm:pt>
    <dgm:pt modelId="{1FC486C3-724A-4B63-A631-C67CE49E9593}" type="pres">
      <dgm:prSet presAssocID="{8E113AD3-1216-4868-873B-9A4AEC9A5003}" presName="compNode" presStyleCnt="0"/>
      <dgm:spPr/>
    </dgm:pt>
    <dgm:pt modelId="{E19AFD89-7E0B-4B5C-90F8-927316EC7A98}" type="pres">
      <dgm:prSet presAssocID="{8E113AD3-1216-4868-873B-9A4AEC9A5003}" presName="aNode" presStyleLbl="bgShp" presStyleIdx="3" presStyleCnt="5"/>
      <dgm:spPr/>
    </dgm:pt>
    <dgm:pt modelId="{7590E721-81C5-43FB-BE94-E6EDFD4F0405}" type="pres">
      <dgm:prSet presAssocID="{8E113AD3-1216-4868-873B-9A4AEC9A5003}" presName="textNode" presStyleLbl="bgShp" presStyleIdx="3" presStyleCnt="5"/>
      <dgm:spPr/>
    </dgm:pt>
    <dgm:pt modelId="{63E76828-7EED-46CD-B096-E3EC54E075EB}" type="pres">
      <dgm:prSet presAssocID="{8E113AD3-1216-4868-873B-9A4AEC9A5003}" presName="compChildNode" presStyleCnt="0"/>
      <dgm:spPr/>
    </dgm:pt>
    <dgm:pt modelId="{8AF6ACE0-F867-4014-85AC-E024AA022AA5}" type="pres">
      <dgm:prSet presAssocID="{8E113AD3-1216-4868-873B-9A4AEC9A5003}" presName="theInnerList" presStyleCnt="0"/>
      <dgm:spPr/>
    </dgm:pt>
    <dgm:pt modelId="{A11843C8-BE16-4AFC-B7F5-C82431E17162}" type="pres">
      <dgm:prSet presAssocID="{E3093668-ACCB-4CF7-8735-CD593E52646E}" presName="childNode" presStyleLbl="node1" presStyleIdx="7" presStyleCnt="15">
        <dgm:presLayoutVars>
          <dgm:bulletEnabled val="1"/>
        </dgm:presLayoutVars>
      </dgm:prSet>
      <dgm:spPr/>
    </dgm:pt>
    <dgm:pt modelId="{871DAC40-4064-4DA7-AC38-07398EF0BE4A}" type="pres">
      <dgm:prSet presAssocID="{E3093668-ACCB-4CF7-8735-CD593E52646E}" presName="aSpace2" presStyleCnt="0"/>
      <dgm:spPr/>
    </dgm:pt>
    <dgm:pt modelId="{D3784727-463C-475B-B997-04F065B5FDD0}" type="pres">
      <dgm:prSet presAssocID="{50EE8E87-6759-4841-BCA6-070FFB1BC613}" presName="childNode" presStyleLbl="node1" presStyleIdx="8" presStyleCnt="15">
        <dgm:presLayoutVars>
          <dgm:bulletEnabled val="1"/>
        </dgm:presLayoutVars>
      </dgm:prSet>
      <dgm:spPr/>
    </dgm:pt>
    <dgm:pt modelId="{17D86695-58A1-41DE-BD95-803DC77DA7A9}" type="pres">
      <dgm:prSet presAssocID="{8E113AD3-1216-4868-873B-9A4AEC9A5003}" presName="aSpace" presStyleCnt="0"/>
      <dgm:spPr/>
    </dgm:pt>
    <dgm:pt modelId="{2D0BD584-B6C2-4E61-85C7-168995C6AB52}" type="pres">
      <dgm:prSet presAssocID="{0971B7E3-B3A7-42E3-94FC-9A076BDE9A0E}" presName="compNode" presStyleCnt="0"/>
      <dgm:spPr/>
    </dgm:pt>
    <dgm:pt modelId="{242A0A04-22A6-449A-84A7-3F921BA653A4}" type="pres">
      <dgm:prSet presAssocID="{0971B7E3-B3A7-42E3-94FC-9A076BDE9A0E}" presName="aNode" presStyleLbl="bgShp" presStyleIdx="4" presStyleCnt="5"/>
      <dgm:spPr/>
    </dgm:pt>
    <dgm:pt modelId="{A0B514A6-4593-42F5-AC31-F1086A1EA4A3}" type="pres">
      <dgm:prSet presAssocID="{0971B7E3-B3A7-42E3-94FC-9A076BDE9A0E}" presName="textNode" presStyleLbl="bgShp" presStyleIdx="4" presStyleCnt="5"/>
      <dgm:spPr/>
    </dgm:pt>
    <dgm:pt modelId="{11E2C0BC-B54A-4E2B-881D-5F8629981D60}" type="pres">
      <dgm:prSet presAssocID="{0971B7E3-B3A7-42E3-94FC-9A076BDE9A0E}" presName="compChildNode" presStyleCnt="0"/>
      <dgm:spPr/>
    </dgm:pt>
    <dgm:pt modelId="{15A6E30F-D56B-460C-AB5F-4ECA4286ED68}" type="pres">
      <dgm:prSet presAssocID="{0971B7E3-B3A7-42E3-94FC-9A076BDE9A0E}" presName="theInnerList" presStyleCnt="0"/>
      <dgm:spPr/>
    </dgm:pt>
    <dgm:pt modelId="{BFF188C1-7662-4B3E-9D46-7581EFAB0185}" type="pres">
      <dgm:prSet presAssocID="{BDA7F26E-7E77-405E-975F-1070EEAB3DB0}" presName="childNode" presStyleLbl="node1" presStyleIdx="9" presStyleCnt="15">
        <dgm:presLayoutVars>
          <dgm:bulletEnabled val="1"/>
        </dgm:presLayoutVars>
      </dgm:prSet>
      <dgm:spPr/>
    </dgm:pt>
    <dgm:pt modelId="{B53F7A46-AC2B-4035-BC7A-C61E6DABABA6}" type="pres">
      <dgm:prSet presAssocID="{BDA7F26E-7E77-405E-975F-1070EEAB3DB0}" presName="aSpace2" presStyleCnt="0"/>
      <dgm:spPr/>
    </dgm:pt>
    <dgm:pt modelId="{205E1F88-B1E3-4FD5-933B-7B860B14FF00}" type="pres">
      <dgm:prSet presAssocID="{5B412D57-3538-4BAC-A88D-5151A3EA58DF}" presName="childNode" presStyleLbl="node1" presStyleIdx="10" presStyleCnt="15">
        <dgm:presLayoutVars>
          <dgm:bulletEnabled val="1"/>
        </dgm:presLayoutVars>
      </dgm:prSet>
      <dgm:spPr/>
    </dgm:pt>
    <dgm:pt modelId="{22933CCA-18E4-454A-A849-C6E7E296A397}" type="pres">
      <dgm:prSet presAssocID="{5B412D57-3538-4BAC-A88D-5151A3EA58DF}" presName="aSpace2" presStyleCnt="0"/>
      <dgm:spPr/>
    </dgm:pt>
    <dgm:pt modelId="{EDFABCCD-1708-4209-AE8B-1A24D33E0654}" type="pres">
      <dgm:prSet presAssocID="{28D63296-812A-406E-AD77-1683926091FB}" presName="childNode" presStyleLbl="node1" presStyleIdx="11" presStyleCnt="15">
        <dgm:presLayoutVars>
          <dgm:bulletEnabled val="1"/>
        </dgm:presLayoutVars>
      </dgm:prSet>
      <dgm:spPr/>
    </dgm:pt>
    <dgm:pt modelId="{679FA030-3B36-4275-AC2B-BB00494E10CD}" type="pres">
      <dgm:prSet presAssocID="{28D63296-812A-406E-AD77-1683926091FB}" presName="aSpace2" presStyleCnt="0"/>
      <dgm:spPr/>
    </dgm:pt>
    <dgm:pt modelId="{3514D5C4-3CD7-408E-9F78-49724D03B146}" type="pres">
      <dgm:prSet presAssocID="{0D35551B-0E27-462E-BD41-DE8244D9DF9D}" presName="childNode" presStyleLbl="node1" presStyleIdx="12" presStyleCnt="15">
        <dgm:presLayoutVars>
          <dgm:bulletEnabled val="1"/>
        </dgm:presLayoutVars>
      </dgm:prSet>
      <dgm:spPr/>
    </dgm:pt>
    <dgm:pt modelId="{396928D9-0B2B-4A85-8782-79F5EA696867}" type="pres">
      <dgm:prSet presAssocID="{0D35551B-0E27-462E-BD41-DE8244D9DF9D}" presName="aSpace2" presStyleCnt="0"/>
      <dgm:spPr/>
    </dgm:pt>
    <dgm:pt modelId="{D3D3621E-6CE6-4781-B83D-0C173FDCA36E}" type="pres">
      <dgm:prSet presAssocID="{B083231D-E0C4-4ECD-9C10-C82C80ED39FC}" presName="childNode" presStyleLbl="node1" presStyleIdx="13" presStyleCnt="15">
        <dgm:presLayoutVars>
          <dgm:bulletEnabled val="1"/>
        </dgm:presLayoutVars>
      </dgm:prSet>
      <dgm:spPr/>
    </dgm:pt>
    <dgm:pt modelId="{6F6C6FA4-95B4-4448-8735-BCBF6510526A}" type="pres">
      <dgm:prSet presAssocID="{B083231D-E0C4-4ECD-9C10-C82C80ED39FC}" presName="aSpace2" presStyleCnt="0"/>
      <dgm:spPr/>
    </dgm:pt>
    <dgm:pt modelId="{5C27B8C7-4187-47E7-BB7B-73382FDCA759}" type="pres">
      <dgm:prSet presAssocID="{A7D5FD65-B0A6-4F75-8CC6-226FDA8C909A}" presName="childNode" presStyleLbl="node1" presStyleIdx="14" presStyleCnt="15">
        <dgm:presLayoutVars>
          <dgm:bulletEnabled val="1"/>
        </dgm:presLayoutVars>
      </dgm:prSet>
      <dgm:spPr/>
    </dgm:pt>
  </dgm:ptLst>
  <dgm:cxnLst>
    <dgm:cxn modelId="{F2F30F02-69C3-4C53-A4DE-5212AC191A7F}" srcId="{0971B7E3-B3A7-42E3-94FC-9A076BDE9A0E}" destId="{B083231D-E0C4-4ECD-9C10-C82C80ED39FC}" srcOrd="4" destOrd="0" parTransId="{80355B89-AC4A-4C26-BA09-014D03539E97}" sibTransId="{0F7930DC-F6D1-48BD-B42C-71412C1FE9CB}"/>
    <dgm:cxn modelId="{25126510-1B30-468C-979B-AE20075B027E}" type="presOf" srcId="{B083231D-E0C4-4ECD-9C10-C82C80ED39FC}" destId="{D3D3621E-6CE6-4781-B83D-0C173FDCA36E}" srcOrd="0" destOrd="0" presId="urn:microsoft.com/office/officeart/2005/8/layout/lProcess2"/>
    <dgm:cxn modelId="{EEAD4A22-F8AE-4E26-AC66-1B171B8B1041}" type="presOf" srcId="{28D63296-812A-406E-AD77-1683926091FB}" destId="{EDFABCCD-1708-4209-AE8B-1A24D33E0654}" srcOrd="0" destOrd="0" presId="urn:microsoft.com/office/officeart/2005/8/layout/lProcess2"/>
    <dgm:cxn modelId="{5B0F7D25-8523-4694-947F-B55A1B34A55D}" type="presOf" srcId="{8E113AD3-1216-4868-873B-9A4AEC9A5003}" destId="{E19AFD89-7E0B-4B5C-90F8-927316EC7A98}" srcOrd="0" destOrd="0" presId="urn:microsoft.com/office/officeart/2005/8/layout/lProcess2"/>
    <dgm:cxn modelId="{D0172A26-0A64-4112-8B91-E9CF310887E6}" type="presOf" srcId="{6689905A-B81B-4A9C-ADBB-371B03968A79}" destId="{940ADE02-4FC1-4B39-9688-D31CDFE626F1}" srcOrd="0" destOrd="0" presId="urn:microsoft.com/office/officeart/2005/8/layout/lProcess2"/>
    <dgm:cxn modelId="{C6C5AF27-23C6-4A13-B28E-AAD9A4AE8AF7}" type="presOf" srcId="{3CAFF9C0-7808-4C47-939C-64AAF1E07C91}" destId="{14224C78-B157-401D-A2F1-E9F31649126E}" srcOrd="0" destOrd="0" presId="urn:microsoft.com/office/officeart/2005/8/layout/lProcess2"/>
    <dgm:cxn modelId="{2C9B4D2C-5A40-461D-B3F7-0C03E89C71B0}" type="presOf" srcId="{8245208F-8744-45B1-90A8-86D542F934F0}" destId="{AEE58C13-6048-4E62-B43F-C028ED900B5B}" srcOrd="0" destOrd="0" presId="urn:microsoft.com/office/officeart/2005/8/layout/lProcess2"/>
    <dgm:cxn modelId="{5F4D552F-FBC8-4DA2-B175-59C5112A886F}" type="presOf" srcId="{A346E610-4B50-4C35-A53C-4D4B562F8F7D}" destId="{8CA9BF7F-7A23-4F8E-81B3-A89FD1880B44}" srcOrd="0" destOrd="0" presId="urn:microsoft.com/office/officeart/2005/8/layout/lProcess2"/>
    <dgm:cxn modelId="{42FCAE31-1D01-4FA7-B1A8-580107ACD759}" srcId="{3CAFF9C0-7808-4C47-939C-64AAF1E07C91}" destId="{8245208F-8744-45B1-90A8-86D542F934F0}" srcOrd="0" destOrd="0" parTransId="{BB7CFD95-BA32-47BB-A527-C2F09F0F6CC1}" sibTransId="{D47828CC-FFFA-4827-9897-B6C1FF4D4D42}"/>
    <dgm:cxn modelId="{38E6B83D-B121-4655-819E-CD8ACE1D26A3}" srcId="{8E113AD3-1216-4868-873B-9A4AEC9A5003}" destId="{E3093668-ACCB-4CF7-8735-CD593E52646E}" srcOrd="0" destOrd="0" parTransId="{4B107640-A380-4F53-B8A9-741ED4724835}" sibTransId="{A7933CCE-385D-4DC6-BB05-10C157FCD40F}"/>
    <dgm:cxn modelId="{1DF40E41-F81B-43DA-873A-4A3829F911DA}" srcId="{12E2AACC-1F59-4249-A192-05E2DC555A22}" destId="{8F7D0547-F8D1-4BC1-AF3A-B47E1BCA232C}" srcOrd="1" destOrd="0" parTransId="{EC627617-828C-4AA5-8BAF-9D1436CCE9F6}" sibTransId="{2407A8BF-9EB1-4025-9299-C58DC5B9B896}"/>
    <dgm:cxn modelId="{00B4C344-F6D2-4C69-BE70-1C8F2477D105}" srcId="{12E2AACC-1F59-4249-A192-05E2DC555A22}" destId="{F9E9653E-7ECC-47A2-B46E-32803E632938}" srcOrd="0" destOrd="0" parTransId="{AD439863-1B85-435E-8BCC-D28C94900AAE}" sibTransId="{41AA59D9-CB41-4B70-B6D8-62B40A960139}"/>
    <dgm:cxn modelId="{C0966A47-E587-4C94-9BC4-9BB1D89A3E91}" type="presOf" srcId="{8E113AD3-1216-4868-873B-9A4AEC9A5003}" destId="{7590E721-81C5-43FB-BE94-E6EDFD4F0405}" srcOrd="1" destOrd="0" presId="urn:microsoft.com/office/officeart/2005/8/layout/lProcess2"/>
    <dgm:cxn modelId="{3E877767-CEA2-4C4C-90A0-331368A4A03A}" type="presOf" srcId="{0D35551B-0E27-462E-BD41-DE8244D9DF9D}" destId="{3514D5C4-3CD7-408E-9F78-49724D03B146}" srcOrd="0" destOrd="0" presId="urn:microsoft.com/office/officeart/2005/8/layout/lProcess2"/>
    <dgm:cxn modelId="{129C6D48-DD74-4EDC-90AA-BDC5FD24456B}" type="presOf" srcId="{F9E9653E-7ECC-47A2-B46E-32803E632938}" destId="{20A32166-6C01-4057-83F0-D3AE08205EDB}" srcOrd="0" destOrd="0" presId="urn:microsoft.com/office/officeart/2005/8/layout/lProcess2"/>
    <dgm:cxn modelId="{A10F8269-79B3-4816-AEA6-E671F50DE0C9}" type="presOf" srcId="{5B412D57-3538-4BAC-A88D-5151A3EA58DF}" destId="{205E1F88-B1E3-4FD5-933B-7B860B14FF00}" srcOrd="0" destOrd="0" presId="urn:microsoft.com/office/officeart/2005/8/layout/lProcess2"/>
    <dgm:cxn modelId="{8B6F2C51-6A1C-4191-AB0E-094215517B5C}" type="presOf" srcId="{0971B7E3-B3A7-42E3-94FC-9A076BDE9A0E}" destId="{A0B514A6-4593-42F5-AC31-F1086A1EA4A3}" srcOrd="1" destOrd="0" presId="urn:microsoft.com/office/officeart/2005/8/layout/lProcess2"/>
    <dgm:cxn modelId="{11FA9B57-AD81-44DE-8C91-592FC8F37770}" type="presOf" srcId="{3F012F83-3C9C-442E-929C-AC6B682A64CD}" destId="{21BB6470-EF24-4288-9EC4-03992BF1D952}" srcOrd="0" destOrd="0" presId="urn:microsoft.com/office/officeart/2005/8/layout/lProcess2"/>
    <dgm:cxn modelId="{CEF4AE59-57F4-4A8F-8140-CFEAB783B623}" srcId="{0971B7E3-B3A7-42E3-94FC-9A076BDE9A0E}" destId="{28D63296-812A-406E-AD77-1683926091FB}" srcOrd="2" destOrd="0" parTransId="{55345A26-8D7B-4322-87B2-C95429A20709}" sibTransId="{B1B57931-A14F-4136-AFBB-77EA2704C1CF}"/>
    <dgm:cxn modelId="{34601D7A-5B5F-44C6-B5DA-DF7C1BC8818F}" type="presOf" srcId="{DFD73739-77C3-4545-8AB8-A76A70172E1A}" destId="{B047C787-0676-42D9-B9A8-6E26DDE25859}" srcOrd="0" destOrd="0" presId="urn:microsoft.com/office/officeart/2005/8/layout/lProcess2"/>
    <dgm:cxn modelId="{118A027D-EB03-4B57-B640-38D51DDB9A0F}" type="presOf" srcId="{8245208F-8744-45B1-90A8-86D542F934F0}" destId="{A696E25A-5CCD-438C-A29D-580FB0952415}" srcOrd="1" destOrd="0" presId="urn:microsoft.com/office/officeart/2005/8/layout/lProcess2"/>
    <dgm:cxn modelId="{8BDC5B80-B577-4C50-B0A6-418FBDD534AA}" type="presOf" srcId="{810DEDB1-B4A6-4657-AF5E-AEB6410DD2D4}" destId="{1A444BC5-2F1A-4793-A8FB-134629D1C603}" srcOrd="0" destOrd="0" presId="urn:microsoft.com/office/officeart/2005/8/layout/lProcess2"/>
    <dgm:cxn modelId="{FFA0B280-2229-40B6-B912-95138B9DC139}" srcId="{3CAFF9C0-7808-4C47-939C-64AAF1E07C91}" destId="{12E2AACC-1F59-4249-A192-05E2DC555A22}" srcOrd="2" destOrd="0" parTransId="{006E6F59-5EED-43A4-A9A2-EE03BBFAA026}" sibTransId="{0F2A16B6-D1FD-49C4-8EFD-192CA62DEB46}"/>
    <dgm:cxn modelId="{64103084-9FA4-466D-ACF8-497002A527E5}" type="presOf" srcId="{0971B7E3-B3A7-42E3-94FC-9A076BDE9A0E}" destId="{242A0A04-22A6-449A-84A7-3F921BA653A4}" srcOrd="0" destOrd="0" presId="urn:microsoft.com/office/officeart/2005/8/layout/lProcess2"/>
    <dgm:cxn modelId="{73210390-A1B3-499D-96E4-986333D85E0A}" srcId="{0971B7E3-B3A7-42E3-94FC-9A076BDE9A0E}" destId="{0D35551B-0E27-462E-BD41-DE8244D9DF9D}" srcOrd="3" destOrd="0" parTransId="{64FBCA2F-3BE5-45B2-8299-17193ECDAEAC}" sibTransId="{967EEE23-B11F-4036-A1D7-1FB4F5BD1AC1}"/>
    <dgm:cxn modelId="{08CEDA90-8B8D-4328-BA1B-6D41FD3F070A}" srcId="{8245208F-8744-45B1-90A8-86D542F934F0}" destId="{DFD73739-77C3-4545-8AB8-A76A70172E1A}" srcOrd="0" destOrd="0" parTransId="{94D45ECA-C659-4583-B573-533D6A24436D}" sibTransId="{0507C284-AEC9-498C-9668-F6C0A709D6BC}"/>
    <dgm:cxn modelId="{7121BE9B-F4EE-497F-8096-3439D7F75581}" srcId="{8245208F-8744-45B1-90A8-86D542F934F0}" destId="{A346E610-4B50-4C35-A53C-4D4B562F8F7D}" srcOrd="1" destOrd="0" parTransId="{136DE74A-A0A2-4B79-BF21-373EA1B95942}" sibTransId="{9272514F-2195-40F0-A443-206EA70F9EBC}"/>
    <dgm:cxn modelId="{439E429E-7F8C-4BCF-95D9-1CEB6BE19EFF}" type="presOf" srcId="{6689905A-B81B-4A9C-ADBB-371B03968A79}" destId="{F7BF947C-DE94-4185-B8D5-1B887DD85655}" srcOrd="1" destOrd="0" presId="urn:microsoft.com/office/officeart/2005/8/layout/lProcess2"/>
    <dgm:cxn modelId="{B2E6ADA0-39D1-4698-AFC7-61CFAAE14AD1}" type="presOf" srcId="{BDA7F26E-7E77-405E-975F-1070EEAB3DB0}" destId="{BFF188C1-7662-4B3E-9D46-7581EFAB0185}" srcOrd="0" destOrd="0" presId="urn:microsoft.com/office/officeart/2005/8/layout/lProcess2"/>
    <dgm:cxn modelId="{7CFE9AA9-A5F8-4FC6-9F75-99CFAE09A3CC}" srcId="{0971B7E3-B3A7-42E3-94FC-9A076BDE9A0E}" destId="{BDA7F26E-7E77-405E-975F-1070EEAB3DB0}" srcOrd="0" destOrd="0" parTransId="{288E92CD-A59F-4380-910C-D726186094BB}" sibTransId="{5B0C8D36-FA47-4FDC-A5BB-F01D422468BA}"/>
    <dgm:cxn modelId="{812636AC-82E3-4B67-8C6A-8F2111890B93}" type="presOf" srcId="{A7D5FD65-B0A6-4F75-8CC6-226FDA8C909A}" destId="{5C27B8C7-4187-47E7-BB7B-73382FDCA759}" srcOrd="0" destOrd="0" presId="urn:microsoft.com/office/officeart/2005/8/layout/lProcess2"/>
    <dgm:cxn modelId="{DC6802C0-8166-48E6-B91B-63D161CE1AD9}" srcId="{12E2AACC-1F59-4249-A192-05E2DC555A22}" destId="{B3532663-96D9-4D33-906D-72A85D640CE5}" srcOrd="3" destOrd="0" parTransId="{9B00F471-8A26-41B3-A536-BA4C2C684F5F}" sibTransId="{11068803-43F4-4BFC-8D11-900E941848A3}"/>
    <dgm:cxn modelId="{46F6E9CC-49C1-4BF5-9F36-927598663D45}" type="presOf" srcId="{8F7D0547-F8D1-4BC1-AF3A-B47E1BCA232C}" destId="{8BF3DFF7-5D2A-4FC1-B9B5-FA4E1239B94E}" srcOrd="0" destOrd="0" presId="urn:microsoft.com/office/officeart/2005/8/layout/lProcess2"/>
    <dgm:cxn modelId="{101CFBD0-8D48-4E94-844A-886E2D685F0D}" type="presOf" srcId="{12E2AACC-1F59-4249-A192-05E2DC555A22}" destId="{69D903DA-678E-454A-853F-76188B603A27}" srcOrd="0" destOrd="0" presId="urn:microsoft.com/office/officeart/2005/8/layout/lProcess2"/>
    <dgm:cxn modelId="{79099BD6-51BB-4963-B906-EF894535D088}" type="presOf" srcId="{E3093668-ACCB-4CF7-8735-CD593E52646E}" destId="{A11843C8-BE16-4AFC-B7F5-C82431E17162}" srcOrd="0" destOrd="0" presId="urn:microsoft.com/office/officeart/2005/8/layout/lProcess2"/>
    <dgm:cxn modelId="{1A689FD8-A66A-4DA0-9F02-7895624B3DE9}" srcId="{3CAFF9C0-7808-4C47-939C-64AAF1E07C91}" destId="{6689905A-B81B-4A9C-ADBB-371B03968A79}" srcOrd="1" destOrd="0" parTransId="{DE1834AF-5EF9-4FCF-B077-CF1E048A284B}" sibTransId="{0B8E98A9-9E65-431B-9F5B-390A1868D601}"/>
    <dgm:cxn modelId="{055BFBD9-6A3C-44BB-A0B3-26260D52EC96}" srcId="{3CAFF9C0-7808-4C47-939C-64AAF1E07C91}" destId="{0971B7E3-B3A7-42E3-94FC-9A076BDE9A0E}" srcOrd="4" destOrd="0" parTransId="{CBA56312-7894-4941-A6E1-19DE59DE1BA7}" sibTransId="{B5F24B20-3BDA-49CB-B469-BDB58211B1AF}"/>
    <dgm:cxn modelId="{67D021DF-3AB7-48B3-8D55-79D40BBBC813}" srcId="{12E2AACC-1F59-4249-A192-05E2DC555A22}" destId="{3F012F83-3C9C-442E-929C-AC6B682A64CD}" srcOrd="2" destOrd="0" parTransId="{669428CF-348D-4DC3-8670-4323B427EA76}" sibTransId="{E87795FE-008B-4BA2-B641-8E84C2A836C0}"/>
    <dgm:cxn modelId="{E47708E3-6DFF-4AE8-ADDA-3718712015CB}" srcId="{0971B7E3-B3A7-42E3-94FC-9A076BDE9A0E}" destId="{5B412D57-3538-4BAC-A88D-5151A3EA58DF}" srcOrd="1" destOrd="0" parTransId="{486013A9-C33F-4BE0-B52B-8E4E44EEF0CB}" sibTransId="{94FF700C-92BE-4FE4-9E88-25E6E210243A}"/>
    <dgm:cxn modelId="{82A85FEA-3F90-422F-A33D-BF2D8B0C3923}" srcId="{6689905A-B81B-4A9C-ADBB-371B03968A79}" destId="{810DEDB1-B4A6-4657-AF5E-AEB6410DD2D4}" srcOrd="0" destOrd="0" parTransId="{98292DC3-5B58-4215-A404-911D28DF38D9}" sibTransId="{86BE4BA9-58AD-4313-BD68-9B836E45986E}"/>
    <dgm:cxn modelId="{D97A58EC-DA7B-48C9-BE66-E61FA57CC6AC}" type="presOf" srcId="{50EE8E87-6759-4841-BCA6-070FFB1BC613}" destId="{D3784727-463C-475B-B997-04F065B5FDD0}" srcOrd="0" destOrd="0" presId="urn:microsoft.com/office/officeart/2005/8/layout/lProcess2"/>
    <dgm:cxn modelId="{747828ED-1547-48EA-AB7A-1FA207522075}" type="presOf" srcId="{12E2AACC-1F59-4249-A192-05E2DC555A22}" destId="{CE75BE52-D6B0-4A53-AB05-903D27A161D3}" srcOrd="1" destOrd="0" presId="urn:microsoft.com/office/officeart/2005/8/layout/lProcess2"/>
    <dgm:cxn modelId="{7662F9F0-C9B1-4C7E-86CA-F5DE78E351CA}" srcId="{3CAFF9C0-7808-4C47-939C-64AAF1E07C91}" destId="{8E113AD3-1216-4868-873B-9A4AEC9A5003}" srcOrd="3" destOrd="0" parTransId="{E3BD1BF2-D113-43EF-A8B2-FD4394032B33}" sibTransId="{6E0B25E6-6827-445D-BED7-8FFA09FEF3BC}"/>
    <dgm:cxn modelId="{26C419F5-8D65-44D2-BC04-C486C6068099}" srcId="{8E113AD3-1216-4868-873B-9A4AEC9A5003}" destId="{50EE8E87-6759-4841-BCA6-070FFB1BC613}" srcOrd="1" destOrd="0" parTransId="{1F0326C6-31AF-4AAC-8E60-069D906BA8EB}" sibTransId="{5281D82C-E81A-4D52-AA4D-189BE67047B0}"/>
    <dgm:cxn modelId="{25311AF8-0907-40E6-9577-E7F92D56CA6D}" type="presOf" srcId="{B3532663-96D9-4D33-906D-72A85D640CE5}" destId="{587F9C48-D68A-4EEF-9E26-62DAF5AF373C}" srcOrd="0" destOrd="0" presId="urn:microsoft.com/office/officeart/2005/8/layout/lProcess2"/>
    <dgm:cxn modelId="{7FC091FC-E4CB-4D6F-9697-79E71805EA83}" srcId="{0971B7E3-B3A7-42E3-94FC-9A076BDE9A0E}" destId="{A7D5FD65-B0A6-4F75-8CC6-226FDA8C909A}" srcOrd="5" destOrd="0" parTransId="{0031E330-59B0-4265-B1A6-F4D9CEC69A28}" sibTransId="{5956547F-D69A-40EB-9CF1-389DEE433859}"/>
    <dgm:cxn modelId="{FF97D039-BC7B-44EF-B3ED-C642CFF69D11}" type="presParOf" srcId="{14224C78-B157-401D-A2F1-E9F31649126E}" destId="{3A9E70BF-7173-410A-8CA4-4EDBD8E80E1D}" srcOrd="0" destOrd="0" presId="urn:microsoft.com/office/officeart/2005/8/layout/lProcess2"/>
    <dgm:cxn modelId="{9887312C-AAE8-42D4-B6EC-B3DA05FC811A}" type="presParOf" srcId="{3A9E70BF-7173-410A-8CA4-4EDBD8E80E1D}" destId="{AEE58C13-6048-4E62-B43F-C028ED900B5B}" srcOrd="0" destOrd="0" presId="urn:microsoft.com/office/officeart/2005/8/layout/lProcess2"/>
    <dgm:cxn modelId="{00D317CF-6834-40C6-BF4C-995753AD53AE}" type="presParOf" srcId="{3A9E70BF-7173-410A-8CA4-4EDBD8E80E1D}" destId="{A696E25A-5CCD-438C-A29D-580FB0952415}" srcOrd="1" destOrd="0" presId="urn:microsoft.com/office/officeart/2005/8/layout/lProcess2"/>
    <dgm:cxn modelId="{E74C8D7D-0295-4293-AC09-F1A648A3A2E4}" type="presParOf" srcId="{3A9E70BF-7173-410A-8CA4-4EDBD8E80E1D}" destId="{822E056C-107C-4E8A-906B-7945B3F314E2}" srcOrd="2" destOrd="0" presId="urn:microsoft.com/office/officeart/2005/8/layout/lProcess2"/>
    <dgm:cxn modelId="{AB43AAA3-E653-420B-AC9B-4F8E0FEF09C9}" type="presParOf" srcId="{822E056C-107C-4E8A-906B-7945B3F314E2}" destId="{77969F2D-044F-4403-9444-44EFBF74E097}" srcOrd="0" destOrd="0" presId="urn:microsoft.com/office/officeart/2005/8/layout/lProcess2"/>
    <dgm:cxn modelId="{AFA9FEEC-E7AC-47EE-AE1C-4CC0C53286EE}" type="presParOf" srcId="{77969F2D-044F-4403-9444-44EFBF74E097}" destId="{B047C787-0676-42D9-B9A8-6E26DDE25859}" srcOrd="0" destOrd="0" presId="urn:microsoft.com/office/officeart/2005/8/layout/lProcess2"/>
    <dgm:cxn modelId="{9C489250-E277-4B1F-A72C-E900D8648B9D}" type="presParOf" srcId="{77969F2D-044F-4403-9444-44EFBF74E097}" destId="{EE06A540-5FB7-4132-8EAD-82CC3764E1B2}" srcOrd="1" destOrd="0" presId="urn:microsoft.com/office/officeart/2005/8/layout/lProcess2"/>
    <dgm:cxn modelId="{C9C5FD37-7904-49B9-A191-9852F7448EA6}" type="presParOf" srcId="{77969F2D-044F-4403-9444-44EFBF74E097}" destId="{8CA9BF7F-7A23-4F8E-81B3-A89FD1880B44}" srcOrd="2" destOrd="0" presId="urn:microsoft.com/office/officeart/2005/8/layout/lProcess2"/>
    <dgm:cxn modelId="{F297C654-4115-4E98-AB9D-7B918F137798}" type="presParOf" srcId="{14224C78-B157-401D-A2F1-E9F31649126E}" destId="{FFA55D98-4678-4B75-9B2E-1A33030EE3F4}" srcOrd="1" destOrd="0" presId="urn:microsoft.com/office/officeart/2005/8/layout/lProcess2"/>
    <dgm:cxn modelId="{C90AEACE-176A-42B1-B82C-5490276F658B}" type="presParOf" srcId="{14224C78-B157-401D-A2F1-E9F31649126E}" destId="{7C853165-D5CE-4042-A0F8-9AE6EF3A4C80}" srcOrd="2" destOrd="0" presId="urn:microsoft.com/office/officeart/2005/8/layout/lProcess2"/>
    <dgm:cxn modelId="{1D010D84-A736-44B2-95A4-2ABA70CA7D06}" type="presParOf" srcId="{7C853165-D5CE-4042-A0F8-9AE6EF3A4C80}" destId="{940ADE02-4FC1-4B39-9688-D31CDFE626F1}" srcOrd="0" destOrd="0" presId="urn:microsoft.com/office/officeart/2005/8/layout/lProcess2"/>
    <dgm:cxn modelId="{83123ED3-A807-4656-B723-028CA96EF364}" type="presParOf" srcId="{7C853165-D5CE-4042-A0F8-9AE6EF3A4C80}" destId="{F7BF947C-DE94-4185-B8D5-1B887DD85655}" srcOrd="1" destOrd="0" presId="urn:microsoft.com/office/officeart/2005/8/layout/lProcess2"/>
    <dgm:cxn modelId="{0778491D-E02E-4B31-82F0-4259437AE970}" type="presParOf" srcId="{7C853165-D5CE-4042-A0F8-9AE6EF3A4C80}" destId="{ADBDBECB-55C8-4A64-B4BD-9CD2A0093F6C}" srcOrd="2" destOrd="0" presId="urn:microsoft.com/office/officeart/2005/8/layout/lProcess2"/>
    <dgm:cxn modelId="{F949E646-62BB-40A6-9D16-B44629A19577}" type="presParOf" srcId="{ADBDBECB-55C8-4A64-B4BD-9CD2A0093F6C}" destId="{9E7F3C47-D5FB-4AC1-8A29-4F7718F2A67A}" srcOrd="0" destOrd="0" presId="urn:microsoft.com/office/officeart/2005/8/layout/lProcess2"/>
    <dgm:cxn modelId="{E9893B31-2D5B-4498-8DB1-3D7228376270}" type="presParOf" srcId="{9E7F3C47-D5FB-4AC1-8A29-4F7718F2A67A}" destId="{1A444BC5-2F1A-4793-A8FB-134629D1C603}" srcOrd="0" destOrd="0" presId="urn:microsoft.com/office/officeart/2005/8/layout/lProcess2"/>
    <dgm:cxn modelId="{8F4EA59D-2066-4C1A-8AAD-E16EBA02FE29}" type="presParOf" srcId="{14224C78-B157-401D-A2F1-E9F31649126E}" destId="{08CDE2B9-26C6-478A-BE47-0E70CCFA352A}" srcOrd="3" destOrd="0" presId="urn:microsoft.com/office/officeart/2005/8/layout/lProcess2"/>
    <dgm:cxn modelId="{1C646E4E-0E6A-4593-8A4A-3D2DD530FF69}" type="presParOf" srcId="{14224C78-B157-401D-A2F1-E9F31649126E}" destId="{1A38E7C3-3CC2-4EF3-9CA0-6ED264C047E9}" srcOrd="4" destOrd="0" presId="urn:microsoft.com/office/officeart/2005/8/layout/lProcess2"/>
    <dgm:cxn modelId="{C60DB49C-9A47-4B48-824D-F205C02DDC7B}" type="presParOf" srcId="{1A38E7C3-3CC2-4EF3-9CA0-6ED264C047E9}" destId="{69D903DA-678E-454A-853F-76188B603A27}" srcOrd="0" destOrd="0" presId="urn:microsoft.com/office/officeart/2005/8/layout/lProcess2"/>
    <dgm:cxn modelId="{71738013-9212-4DA4-B2AD-8970348F15C4}" type="presParOf" srcId="{1A38E7C3-3CC2-4EF3-9CA0-6ED264C047E9}" destId="{CE75BE52-D6B0-4A53-AB05-903D27A161D3}" srcOrd="1" destOrd="0" presId="urn:microsoft.com/office/officeart/2005/8/layout/lProcess2"/>
    <dgm:cxn modelId="{B8FC6A4A-2880-4120-9D6A-641E4AF2FF22}" type="presParOf" srcId="{1A38E7C3-3CC2-4EF3-9CA0-6ED264C047E9}" destId="{36627F9C-E08C-4F23-A9D8-F56B1C9D6B0A}" srcOrd="2" destOrd="0" presId="urn:microsoft.com/office/officeart/2005/8/layout/lProcess2"/>
    <dgm:cxn modelId="{C7605F2A-3605-4A2A-AE0E-103BD7A020B2}" type="presParOf" srcId="{36627F9C-E08C-4F23-A9D8-F56B1C9D6B0A}" destId="{2173CBA1-E6AC-49B5-BFE8-20688C1F312A}" srcOrd="0" destOrd="0" presId="urn:microsoft.com/office/officeart/2005/8/layout/lProcess2"/>
    <dgm:cxn modelId="{066F2EA6-5361-46E4-9748-9187709C1707}" type="presParOf" srcId="{2173CBA1-E6AC-49B5-BFE8-20688C1F312A}" destId="{20A32166-6C01-4057-83F0-D3AE08205EDB}" srcOrd="0" destOrd="0" presId="urn:microsoft.com/office/officeart/2005/8/layout/lProcess2"/>
    <dgm:cxn modelId="{735BDC29-50BE-42FD-8451-85B5EED297C4}" type="presParOf" srcId="{2173CBA1-E6AC-49B5-BFE8-20688C1F312A}" destId="{6866D100-5071-44A4-A7E2-D04DA9CC22B9}" srcOrd="1" destOrd="0" presId="urn:microsoft.com/office/officeart/2005/8/layout/lProcess2"/>
    <dgm:cxn modelId="{AB102354-E00B-4A0A-ACC8-16661F99D5A8}" type="presParOf" srcId="{2173CBA1-E6AC-49B5-BFE8-20688C1F312A}" destId="{8BF3DFF7-5D2A-4FC1-B9B5-FA4E1239B94E}" srcOrd="2" destOrd="0" presId="urn:microsoft.com/office/officeart/2005/8/layout/lProcess2"/>
    <dgm:cxn modelId="{6C9C1248-698E-4E9D-902A-DD033A84FE4D}" type="presParOf" srcId="{2173CBA1-E6AC-49B5-BFE8-20688C1F312A}" destId="{710C6541-15A3-4818-A802-E7D1CA31AEF7}" srcOrd="3" destOrd="0" presId="urn:microsoft.com/office/officeart/2005/8/layout/lProcess2"/>
    <dgm:cxn modelId="{087D64A6-84B8-4EB3-9861-F76AB4B0E9A4}" type="presParOf" srcId="{2173CBA1-E6AC-49B5-BFE8-20688C1F312A}" destId="{21BB6470-EF24-4288-9EC4-03992BF1D952}" srcOrd="4" destOrd="0" presId="urn:microsoft.com/office/officeart/2005/8/layout/lProcess2"/>
    <dgm:cxn modelId="{7BED84D0-A7CB-4606-A961-C904AE559BB7}" type="presParOf" srcId="{2173CBA1-E6AC-49B5-BFE8-20688C1F312A}" destId="{57883C44-367C-4256-841C-9454CD70FB0F}" srcOrd="5" destOrd="0" presId="urn:microsoft.com/office/officeart/2005/8/layout/lProcess2"/>
    <dgm:cxn modelId="{4B4EF422-A060-457F-96E7-8555471D6BC2}" type="presParOf" srcId="{2173CBA1-E6AC-49B5-BFE8-20688C1F312A}" destId="{587F9C48-D68A-4EEF-9E26-62DAF5AF373C}" srcOrd="6" destOrd="0" presId="urn:microsoft.com/office/officeart/2005/8/layout/lProcess2"/>
    <dgm:cxn modelId="{8F515939-C616-4C6C-BE01-04C0F6F576E8}" type="presParOf" srcId="{14224C78-B157-401D-A2F1-E9F31649126E}" destId="{0D9F53DD-0DD8-4A6C-A0A1-C6E386F78269}" srcOrd="5" destOrd="0" presId="urn:microsoft.com/office/officeart/2005/8/layout/lProcess2"/>
    <dgm:cxn modelId="{8260E720-4696-4F7A-BD99-84D079D8AD98}" type="presParOf" srcId="{14224C78-B157-401D-A2F1-E9F31649126E}" destId="{1FC486C3-724A-4B63-A631-C67CE49E9593}" srcOrd="6" destOrd="0" presId="urn:microsoft.com/office/officeart/2005/8/layout/lProcess2"/>
    <dgm:cxn modelId="{C863AA6D-8227-49DB-B51A-31C89CB9FE55}" type="presParOf" srcId="{1FC486C3-724A-4B63-A631-C67CE49E9593}" destId="{E19AFD89-7E0B-4B5C-90F8-927316EC7A98}" srcOrd="0" destOrd="0" presId="urn:microsoft.com/office/officeart/2005/8/layout/lProcess2"/>
    <dgm:cxn modelId="{6758A187-69A7-4384-8671-834FCB9D4B79}" type="presParOf" srcId="{1FC486C3-724A-4B63-A631-C67CE49E9593}" destId="{7590E721-81C5-43FB-BE94-E6EDFD4F0405}" srcOrd="1" destOrd="0" presId="urn:microsoft.com/office/officeart/2005/8/layout/lProcess2"/>
    <dgm:cxn modelId="{9A067F54-DBE1-4D39-9E36-9547CAF02EA6}" type="presParOf" srcId="{1FC486C3-724A-4B63-A631-C67CE49E9593}" destId="{63E76828-7EED-46CD-B096-E3EC54E075EB}" srcOrd="2" destOrd="0" presId="urn:microsoft.com/office/officeart/2005/8/layout/lProcess2"/>
    <dgm:cxn modelId="{8E67F196-D0B9-4A46-BF5D-CE830588FB47}" type="presParOf" srcId="{63E76828-7EED-46CD-B096-E3EC54E075EB}" destId="{8AF6ACE0-F867-4014-85AC-E024AA022AA5}" srcOrd="0" destOrd="0" presId="urn:microsoft.com/office/officeart/2005/8/layout/lProcess2"/>
    <dgm:cxn modelId="{D3970FCF-16AA-4F78-99DE-F3F58F13AA07}" type="presParOf" srcId="{8AF6ACE0-F867-4014-85AC-E024AA022AA5}" destId="{A11843C8-BE16-4AFC-B7F5-C82431E17162}" srcOrd="0" destOrd="0" presId="urn:microsoft.com/office/officeart/2005/8/layout/lProcess2"/>
    <dgm:cxn modelId="{054DEF09-3F2A-4590-9BC6-03857E410AFE}" type="presParOf" srcId="{8AF6ACE0-F867-4014-85AC-E024AA022AA5}" destId="{871DAC40-4064-4DA7-AC38-07398EF0BE4A}" srcOrd="1" destOrd="0" presId="urn:microsoft.com/office/officeart/2005/8/layout/lProcess2"/>
    <dgm:cxn modelId="{DFA9F60E-F591-444E-9F4C-53A28AF2D18B}" type="presParOf" srcId="{8AF6ACE0-F867-4014-85AC-E024AA022AA5}" destId="{D3784727-463C-475B-B997-04F065B5FDD0}" srcOrd="2" destOrd="0" presId="urn:microsoft.com/office/officeart/2005/8/layout/lProcess2"/>
    <dgm:cxn modelId="{A6E0CF21-B19F-4101-8790-F7E5FAFA7A9C}" type="presParOf" srcId="{14224C78-B157-401D-A2F1-E9F31649126E}" destId="{17D86695-58A1-41DE-BD95-803DC77DA7A9}" srcOrd="7" destOrd="0" presId="urn:microsoft.com/office/officeart/2005/8/layout/lProcess2"/>
    <dgm:cxn modelId="{63279D94-6A76-4C3F-B16B-6697D9CF3EFE}" type="presParOf" srcId="{14224C78-B157-401D-A2F1-E9F31649126E}" destId="{2D0BD584-B6C2-4E61-85C7-168995C6AB52}" srcOrd="8" destOrd="0" presId="urn:microsoft.com/office/officeart/2005/8/layout/lProcess2"/>
    <dgm:cxn modelId="{BD82727E-AD86-4525-9DCA-DB562FDFACFB}" type="presParOf" srcId="{2D0BD584-B6C2-4E61-85C7-168995C6AB52}" destId="{242A0A04-22A6-449A-84A7-3F921BA653A4}" srcOrd="0" destOrd="0" presId="urn:microsoft.com/office/officeart/2005/8/layout/lProcess2"/>
    <dgm:cxn modelId="{567D57EA-1B31-443C-B58D-F2D691E9FE31}" type="presParOf" srcId="{2D0BD584-B6C2-4E61-85C7-168995C6AB52}" destId="{A0B514A6-4593-42F5-AC31-F1086A1EA4A3}" srcOrd="1" destOrd="0" presId="urn:microsoft.com/office/officeart/2005/8/layout/lProcess2"/>
    <dgm:cxn modelId="{A3314603-7BFC-4940-B1A6-2D8A577B2131}" type="presParOf" srcId="{2D0BD584-B6C2-4E61-85C7-168995C6AB52}" destId="{11E2C0BC-B54A-4E2B-881D-5F8629981D60}" srcOrd="2" destOrd="0" presId="urn:microsoft.com/office/officeart/2005/8/layout/lProcess2"/>
    <dgm:cxn modelId="{7CBAC404-66A0-4329-8522-71604F7EA62B}" type="presParOf" srcId="{11E2C0BC-B54A-4E2B-881D-5F8629981D60}" destId="{15A6E30F-D56B-460C-AB5F-4ECA4286ED68}" srcOrd="0" destOrd="0" presId="urn:microsoft.com/office/officeart/2005/8/layout/lProcess2"/>
    <dgm:cxn modelId="{D4FE460D-655D-45C9-B64B-0300564AF2A2}" type="presParOf" srcId="{15A6E30F-D56B-460C-AB5F-4ECA4286ED68}" destId="{BFF188C1-7662-4B3E-9D46-7581EFAB0185}" srcOrd="0" destOrd="0" presId="urn:microsoft.com/office/officeart/2005/8/layout/lProcess2"/>
    <dgm:cxn modelId="{6FE07560-2AED-4EDB-8FE7-833C08A9B651}" type="presParOf" srcId="{15A6E30F-D56B-460C-AB5F-4ECA4286ED68}" destId="{B53F7A46-AC2B-4035-BC7A-C61E6DABABA6}" srcOrd="1" destOrd="0" presId="urn:microsoft.com/office/officeart/2005/8/layout/lProcess2"/>
    <dgm:cxn modelId="{6299D4CC-2B52-4237-A471-29D20F403F34}" type="presParOf" srcId="{15A6E30F-D56B-460C-AB5F-4ECA4286ED68}" destId="{205E1F88-B1E3-4FD5-933B-7B860B14FF00}" srcOrd="2" destOrd="0" presId="urn:microsoft.com/office/officeart/2005/8/layout/lProcess2"/>
    <dgm:cxn modelId="{14BD0D3A-D08F-41EE-B8E7-3776E7C44486}" type="presParOf" srcId="{15A6E30F-D56B-460C-AB5F-4ECA4286ED68}" destId="{22933CCA-18E4-454A-A849-C6E7E296A397}" srcOrd="3" destOrd="0" presId="urn:microsoft.com/office/officeart/2005/8/layout/lProcess2"/>
    <dgm:cxn modelId="{12759D21-C909-4457-B39D-6E35EA21C136}" type="presParOf" srcId="{15A6E30F-D56B-460C-AB5F-4ECA4286ED68}" destId="{EDFABCCD-1708-4209-AE8B-1A24D33E0654}" srcOrd="4" destOrd="0" presId="urn:microsoft.com/office/officeart/2005/8/layout/lProcess2"/>
    <dgm:cxn modelId="{ABCCDC7E-D50F-412D-817B-91DF4918928C}" type="presParOf" srcId="{15A6E30F-D56B-460C-AB5F-4ECA4286ED68}" destId="{679FA030-3B36-4275-AC2B-BB00494E10CD}" srcOrd="5" destOrd="0" presId="urn:microsoft.com/office/officeart/2005/8/layout/lProcess2"/>
    <dgm:cxn modelId="{497C85CB-5539-45A9-A7A9-84CE409DAA04}" type="presParOf" srcId="{15A6E30F-D56B-460C-AB5F-4ECA4286ED68}" destId="{3514D5C4-3CD7-408E-9F78-49724D03B146}" srcOrd="6" destOrd="0" presId="urn:microsoft.com/office/officeart/2005/8/layout/lProcess2"/>
    <dgm:cxn modelId="{B5FC1EC4-2B48-4DED-8EFF-3680D420AA79}" type="presParOf" srcId="{15A6E30F-D56B-460C-AB5F-4ECA4286ED68}" destId="{396928D9-0B2B-4A85-8782-79F5EA696867}" srcOrd="7" destOrd="0" presId="urn:microsoft.com/office/officeart/2005/8/layout/lProcess2"/>
    <dgm:cxn modelId="{2866D6FB-1ADA-492F-AC97-D28C99D3C46A}" type="presParOf" srcId="{15A6E30F-D56B-460C-AB5F-4ECA4286ED68}" destId="{D3D3621E-6CE6-4781-B83D-0C173FDCA36E}" srcOrd="8" destOrd="0" presId="urn:microsoft.com/office/officeart/2005/8/layout/lProcess2"/>
    <dgm:cxn modelId="{E73F3ABC-A4C7-49AB-89B1-3EF0D95221B3}" type="presParOf" srcId="{15A6E30F-D56B-460C-AB5F-4ECA4286ED68}" destId="{6F6C6FA4-95B4-4448-8735-BCBF6510526A}" srcOrd="9" destOrd="0" presId="urn:microsoft.com/office/officeart/2005/8/layout/lProcess2"/>
    <dgm:cxn modelId="{980E6094-4AEC-4B0D-BF3F-73DF347AA365}" type="presParOf" srcId="{15A6E30F-D56B-460C-AB5F-4ECA4286ED68}" destId="{5C27B8C7-4187-47E7-BB7B-73382FDCA759}" srcOrd="10"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E58C13-6048-4E62-B43F-C028ED900B5B}">
      <dsp:nvSpPr>
        <dsp:cNvPr id="0" name=""/>
        <dsp:cNvSpPr/>
      </dsp:nvSpPr>
      <dsp:spPr>
        <a:xfrm>
          <a:off x="6023" y="0"/>
          <a:ext cx="2113595" cy="427143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dirty="0"/>
            <a:t>todos os projetos que demonstram competências de Engenheiro Mecânico</a:t>
          </a:r>
        </a:p>
      </dsp:txBody>
      <dsp:txXfrm>
        <a:off x="6023" y="0"/>
        <a:ext cx="2113595" cy="1281429"/>
      </dsp:txXfrm>
    </dsp:sp>
    <dsp:sp modelId="{B047C787-0676-42D9-B9A8-6E26DDE25859}">
      <dsp:nvSpPr>
        <dsp:cNvPr id="0" name=""/>
        <dsp:cNvSpPr/>
      </dsp:nvSpPr>
      <dsp:spPr>
        <a:xfrm>
          <a:off x="217382" y="1282681"/>
          <a:ext cx="1690876" cy="12878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pt-BR" sz="1500" kern="1200" dirty="0"/>
            <a:t>Fabricação de Brinquedo </a:t>
          </a:r>
          <a:r>
            <a:rPr lang="pt-BR" sz="1500" kern="1200" dirty="0" err="1"/>
            <a:t>Bioinspirado</a:t>
          </a:r>
          <a:endParaRPr lang="pt-BR" sz="1500" kern="1200" dirty="0"/>
        </a:p>
      </dsp:txBody>
      <dsp:txXfrm>
        <a:off x="255103" y="1320402"/>
        <a:ext cx="1615434" cy="1212453"/>
      </dsp:txXfrm>
    </dsp:sp>
    <dsp:sp modelId="{8CA9BF7F-7A23-4F8E-81B3-A89FD1880B44}">
      <dsp:nvSpPr>
        <dsp:cNvPr id="0" name=""/>
        <dsp:cNvSpPr/>
      </dsp:nvSpPr>
      <dsp:spPr>
        <a:xfrm>
          <a:off x="217382" y="2768714"/>
          <a:ext cx="1690876" cy="12878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pt-BR" sz="1500" kern="1200" dirty="0"/>
            <a:t>Modelagem de Sistemas Mecânicos</a:t>
          </a:r>
        </a:p>
      </dsp:txBody>
      <dsp:txXfrm>
        <a:off x="255103" y="2806435"/>
        <a:ext cx="1615434" cy="1212453"/>
      </dsp:txXfrm>
    </dsp:sp>
    <dsp:sp modelId="{940ADE02-4FC1-4B39-9688-D31CDFE626F1}">
      <dsp:nvSpPr>
        <dsp:cNvPr id="0" name=""/>
        <dsp:cNvSpPr/>
      </dsp:nvSpPr>
      <dsp:spPr>
        <a:xfrm>
          <a:off x="2278137" y="0"/>
          <a:ext cx="2113595" cy="427143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dirty="0"/>
            <a:t>todos os projetos que demonstram competências de Engenheiro Mecatrônico</a:t>
          </a:r>
        </a:p>
      </dsp:txBody>
      <dsp:txXfrm>
        <a:off x="2278137" y="0"/>
        <a:ext cx="2113595" cy="1281429"/>
      </dsp:txXfrm>
    </dsp:sp>
    <dsp:sp modelId="{1A444BC5-2F1A-4793-A8FB-134629D1C603}">
      <dsp:nvSpPr>
        <dsp:cNvPr id="0" name=""/>
        <dsp:cNvSpPr/>
      </dsp:nvSpPr>
      <dsp:spPr>
        <a:xfrm>
          <a:off x="2489497" y="1281429"/>
          <a:ext cx="1690876" cy="277643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pt-BR" sz="1400" kern="1200" dirty="0"/>
            <a:t>Estação Meteorológica</a:t>
          </a:r>
        </a:p>
      </dsp:txBody>
      <dsp:txXfrm>
        <a:off x="2539021" y="1330953"/>
        <a:ext cx="1591828" cy="2677383"/>
      </dsp:txXfrm>
    </dsp:sp>
    <dsp:sp modelId="{69D903DA-678E-454A-853F-76188B603A27}">
      <dsp:nvSpPr>
        <dsp:cNvPr id="0" name=""/>
        <dsp:cNvSpPr/>
      </dsp:nvSpPr>
      <dsp:spPr>
        <a:xfrm>
          <a:off x="4550252" y="0"/>
          <a:ext cx="2113595" cy="427143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dirty="0"/>
            <a:t>todos os projetos que demonstram competências de Engenheiro de Computação</a:t>
          </a:r>
        </a:p>
      </dsp:txBody>
      <dsp:txXfrm>
        <a:off x="4550252" y="0"/>
        <a:ext cx="2113595" cy="1281429"/>
      </dsp:txXfrm>
    </dsp:sp>
    <dsp:sp modelId="{20A32166-6C01-4057-83F0-D3AE08205EDB}">
      <dsp:nvSpPr>
        <dsp:cNvPr id="0" name=""/>
        <dsp:cNvSpPr/>
      </dsp:nvSpPr>
      <dsp:spPr>
        <a:xfrm>
          <a:off x="4761611" y="1281534"/>
          <a:ext cx="1690876" cy="6222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pt-BR" sz="1400" kern="1200" dirty="0"/>
            <a:t>Lista de nomes</a:t>
          </a:r>
        </a:p>
      </dsp:txBody>
      <dsp:txXfrm>
        <a:off x="4779836" y="1299759"/>
        <a:ext cx="1654426" cy="585806"/>
      </dsp:txXfrm>
    </dsp:sp>
    <dsp:sp modelId="{8BF3DFF7-5D2A-4FC1-B9B5-FA4E1239B94E}">
      <dsp:nvSpPr>
        <dsp:cNvPr id="0" name=""/>
        <dsp:cNvSpPr/>
      </dsp:nvSpPr>
      <dsp:spPr>
        <a:xfrm>
          <a:off x="4761611" y="1999522"/>
          <a:ext cx="1690876" cy="6222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pt-BR" sz="1400" kern="1200" dirty="0" err="1"/>
            <a:t>Inspermón</a:t>
          </a:r>
          <a:endParaRPr lang="pt-BR" sz="1400" kern="1200" dirty="0"/>
        </a:p>
      </dsp:txBody>
      <dsp:txXfrm>
        <a:off x="4779836" y="2017747"/>
        <a:ext cx="1654426" cy="585806"/>
      </dsp:txXfrm>
    </dsp:sp>
    <dsp:sp modelId="{21BB6470-EF24-4288-9EC4-03992BF1D952}">
      <dsp:nvSpPr>
        <dsp:cNvPr id="0" name=""/>
        <dsp:cNvSpPr/>
      </dsp:nvSpPr>
      <dsp:spPr>
        <a:xfrm>
          <a:off x="4761611" y="2717511"/>
          <a:ext cx="1690876" cy="6222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pt-BR" sz="1400" kern="1200" dirty="0"/>
            <a:t>Jogo com Gráficos</a:t>
          </a:r>
        </a:p>
      </dsp:txBody>
      <dsp:txXfrm>
        <a:off x="4779836" y="2735736"/>
        <a:ext cx="1654426" cy="585806"/>
      </dsp:txXfrm>
    </dsp:sp>
    <dsp:sp modelId="{587F9C48-D68A-4EEF-9E26-62DAF5AF373C}">
      <dsp:nvSpPr>
        <dsp:cNvPr id="0" name=""/>
        <dsp:cNvSpPr/>
      </dsp:nvSpPr>
      <dsp:spPr>
        <a:xfrm>
          <a:off x="4761611" y="3435500"/>
          <a:ext cx="1690876" cy="6222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pt-BR" sz="1400" kern="1200" dirty="0"/>
            <a:t>Portfólio de Projetos</a:t>
          </a:r>
        </a:p>
      </dsp:txBody>
      <dsp:txXfrm>
        <a:off x="4779836" y="3453725"/>
        <a:ext cx="1654426" cy="585806"/>
      </dsp:txXfrm>
    </dsp:sp>
    <dsp:sp modelId="{E19AFD89-7E0B-4B5C-90F8-927316EC7A98}">
      <dsp:nvSpPr>
        <dsp:cNvPr id="0" name=""/>
        <dsp:cNvSpPr/>
      </dsp:nvSpPr>
      <dsp:spPr>
        <a:xfrm>
          <a:off x="6822367" y="0"/>
          <a:ext cx="2113595" cy="427143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dirty="0"/>
            <a:t>todos os projetos que demonstram competências práticas</a:t>
          </a:r>
        </a:p>
      </dsp:txBody>
      <dsp:txXfrm>
        <a:off x="6822367" y="0"/>
        <a:ext cx="2113595" cy="1281429"/>
      </dsp:txXfrm>
    </dsp:sp>
    <dsp:sp modelId="{A11843C8-BE16-4AFC-B7F5-C82431E17162}">
      <dsp:nvSpPr>
        <dsp:cNvPr id="0" name=""/>
        <dsp:cNvSpPr/>
      </dsp:nvSpPr>
      <dsp:spPr>
        <a:xfrm>
          <a:off x="7033726" y="1282681"/>
          <a:ext cx="1690876" cy="12878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pt-BR" sz="1400" kern="1200" dirty="0"/>
            <a:t>Fabricação de Brinquedo </a:t>
          </a:r>
          <a:r>
            <a:rPr lang="pt-BR" sz="1400" kern="1200" dirty="0" err="1"/>
            <a:t>Bioinspirado</a:t>
          </a:r>
          <a:endParaRPr lang="pt-BR" sz="1400" kern="1200" dirty="0"/>
        </a:p>
      </dsp:txBody>
      <dsp:txXfrm>
        <a:off x="7071447" y="1320402"/>
        <a:ext cx="1615434" cy="1212453"/>
      </dsp:txXfrm>
    </dsp:sp>
    <dsp:sp modelId="{D3784727-463C-475B-B997-04F065B5FDD0}">
      <dsp:nvSpPr>
        <dsp:cNvPr id="0" name=""/>
        <dsp:cNvSpPr/>
      </dsp:nvSpPr>
      <dsp:spPr>
        <a:xfrm>
          <a:off x="7033726" y="2768714"/>
          <a:ext cx="1690876" cy="12878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r>
            <a:rPr lang="pt-BR" sz="1400" kern="1200" dirty="0"/>
            <a:t>Estação Meteorológica</a:t>
          </a:r>
        </a:p>
        <a:p>
          <a:pPr marL="0" lvl="0" indent="0" algn="ctr" defTabSz="622300">
            <a:lnSpc>
              <a:spcPct val="90000"/>
            </a:lnSpc>
            <a:spcBef>
              <a:spcPct val="0"/>
            </a:spcBef>
            <a:spcAft>
              <a:spcPct val="35000"/>
            </a:spcAft>
            <a:buNone/>
          </a:pPr>
          <a:endParaRPr lang="pt-BR" sz="1100" kern="1200" dirty="0"/>
        </a:p>
      </dsp:txBody>
      <dsp:txXfrm>
        <a:off x="7071447" y="2806435"/>
        <a:ext cx="1615434" cy="1212453"/>
      </dsp:txXfrm>
    </dsp:sp>
    <dsp:sp modelId="{242A0A04-22A6-449A-84A7-3F921BA653A4}">
      <dsp:nvSpPr>
        <dsp:cNvPr id="0" name=""/>
        <dsp:cNvSpPr/>
      </dsp:nvSpPr>
      <dsp:spPr>
        <a:xfrm>
          <a:off x="9094481" y="0"/>
          <a:ext cx="2113595" cy="427143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dirty="0"/>
            <a:t>todos os projetos que demonstram competências teóricas	</a:t>
          </a:r>
        </a:p>
      </dsp:txBody>
      <dsp:txXfrm>
        <a:off x="9094481" y="0"/>
        <a:ext cx="2113595" cy="1281429"/>
      </dsp:txXfrm>
    </dsp:sp>
    <dsp:sp modelId="{BFF188C1-7662-4B3E-9D46-7581EFAB0185}">
      <dsp:nvSpPr>
        <dsp:cNvPr id="0" name=""/>
        <dsp:cNvSpPr/>
      </dsp:nvSpPr>
      <dsp:spPr>
        <a:xfrm>
          <a:off x="9305841" y="1281638"/>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marL="0" lvl="0" indent="0" algn="ctr" defTabSz="488950">
            <a:lnSpc>
              <a:spcPct val="90000"/>
            </a:lnSpc>
            <a:spcBef>
              <a:spcPct val="0"/>
            </a:spcBef>
            <a:spcAft>
              <a:spcPct val="35000"/>
            </a:spcAft>
            <a:buNone/>
          </a:pPr>
          <a:r>
            <a:rPr lang="pt-BR" sz="1100" kern="1200" dirty="0"/>
            <a:t>Cases (desenvolvimento e discussão)</a:t>
          </a:r>
        </a:p>
      </dsp:txBody>
      <dsp:txXfrm>
        <a:off x="9317852" y="1293649"/>
        <a:ext cx="1666854" cy="386071"/>
      </dsp:txXfrm>
    </dsp:sp>
    <dsp:sp modelId="{205E1F88-B1E3-4FD5-933B-7B860B14FF00}">
      <dsp:nvSpPr>
        <dsp:cNvPr id="0" name=""/>
        <dsp:cNvSpPr/>
      </dsp:nvSpPr>
      <dsp:spPr>
        <a:xfrm>
          <a:off x="9305841" y="1754822"/>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marL="0" lvl="0" indent="0" algn="ctr" defTabSz="488950">
            <a:lnSpc>
              <a:spcPct val="90000"/>
            </a:lnSpc>
            <a:spcBef>
              <a:spcPct val="0"/>
            </a:spcBef>
            <a:spcAft>
              <a:spcPct val="35000"/>
            </a:spcAft>
            <a:buNone/>
          </a:pPr>
          <a:r>
            <a:rPr lang="pt-BR" sz="1100" kern="1200" dirty="0"/>
            <a:t>Produção de Mini Artigo Científico</a:t>
          </a:r>
        </a:p>
      </dsp:txBody>
      <dsp:txXfrm>
        <a:off x="9317852" y="1766833"/>
        <a:ext cx="1666854" cy="386071"/>
      </dsp:txXfrm>
    </dsp:sp>
    <dsp:sp modelId="{EDFABCCD-1708-4209-AE8B-1A24D33E0654}">
      <dsp:nvSpPr>
        <dsp:cNvPr id="0" name=""/>
        <dsp:cNvSpPr/>
      </dsp:nvSpPr>
      <dsp:spPr>
        <a:xfrm>
          <a:off x="9305841" y="2228006"/>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marL="0" lvl="0" indent="0" algn="ctr" defTabSz="488950">
            <a:lnSpc>
              <a:spcPct val="90000"/>
            </a:lnSpc>
            <a:spcBef>
              <a:spcPct val="0"/>
            </a:spcBef>
            <a:spcAft>
              <a:spcPct val="35000"/>
            </a:spcAft>
            <a:buNone/>
          </a:pPr>
          <a:r>
            <a:rPr lang="pt-BR" sz="1100" kern="1200" dirty="0"/>
            <a:t>Modelagem de Populações</a:t>
          </a:r>
        </a:p>
      </dsp:txBody>
      <dsp:txXfrm>
        <a:off x="9317852" y="2240017"/>
        <a:ext cx="1666854" cy="386071"/>
      </dsp:txXfrm>
    </dsp:sp>
    <dsp:sp modelId="{3514D5C4-3CD7-408E-9F78-49724D03B146}">
      <dsp:nvSpPr>
        <dsp:cNvPr id="0" name=""/>
        <dsp:cNvSpPr/>
      </dsp:nvSpPr>
      <dsp:spPr>
        <a:xfrm>
          <a:off x="9305841" y="2701191"/>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marL="0" lvl="0" indent="0" algn="ctr" defTabSz="488950">
            <a:lnSpc>
              <a:spcPct val="90000"/>
            </a:lnSpc>
            <a:spcBef>
              <a:spcPct val="0"/>
            </a:spcBef>
            <a:spcAft>
              <a:spcPct val="35000"/>
            </a:spcAft>
            <a:buNone/>
          </a:pPr>
          <a:r>
            <a:rPr lang="pt-BR" sz="1100" kern="1200" dirty="0"/>
            <a:t>Modelagem de Sistemas Físico-Químicos</a:t>
          </a:r>
        </a:p>
      </dsp:txBody>
      <dsp:txXfrm>
        <a:off x="9317852" y="2713202"/>
        <a:ext cx="1666854" cy="386071"/>
      </dsp:txXfrm>
    </dsp:sp>
    <dsp:sp modelId="{D3D3621E-6CE6-4781-B83D-0C173FDCA36E}">
      <dsp:nvSpPr>
        <dsp:cNvPr id="0" name=""/>
        <dsp:cNvSpPr/>
      </dsp:nvSpPr>
      <dsp:spPr>
        <a:xfrm>
          <a:off x="9305841" y="3174375"/>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marL="0" lvl="0" indent="0" algn="ctr" defTabSz="488950">
            <a:lnSpc>
              <a:spcPct val="90000"/>
            </a:lnSpc>
            <a:spcBef>
              <a:spcPct val="0"/>
            </a:spcBef>
            <a:spcAft>
              <a:spcPct val="35000"/>
            </a:spcAft>
            <a:buNone/>
          </a:pPr>
          <a:r>
            <a:rPr lang="pt-BR" sz="1100" kern="1200" dirty="0"/>
            <a:t>Modelagem de Sistemas Mecânicos</a:t>
          </a:r>
        </a:p>
      </dsp:txBody>
      <dsp:txXfrm>
        <a:off x="9317852" y="3186386"/>
        <a:ext cx="1666854" cy="386071"/>
      </dsp:txXfrm>
    </dsp:sp>
    <dsp:sp modelId="{5C27B8C7-4187-47E7-BB7B-73382FDCA759}">
      <dsp:nvSpPr>
        <dsp:cNvPr id="0" name=""/>
        <dsp:cNvSpPr/>
      </dsp:nvSpPr>
      <dsp:spPr>
        <a:xfrm>
          <a:off x="9305841" y="3647559"/>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0955" rIns="27940" bIns="20955" numCol="1" spcCol="1270" anchor="ctr" anchorCtr="0">
          <a:noAutofit/>
        </a:bodyPr>
        <a:lstStyle/>
        <a:p>
          <a:pPr marL="0" lvl="0" indent="0" algn="ctr" defTabSz="488950">
            <a:lnSpc>
              <a:spcPct val="90000"/>
            </a:lnSpc>
            <a:spcBef>
              <a:spcPct val="0"/>
            </a:spcBef>
            <a:spcAft>
              <a:spcPct val="35000"/>
            </a:spcAft>
            <a:buNone/>
          </a:pPr>
          <a:r>
            <a:rPr lang="pt-BR" sz="1100" kern="1200" dirty="0"/>
            <a:t>Analisando Dados – Internet e TV </a:t>
          </a:r>
          <a:r>
            <a:rPr lang="pt-BR" sz="1100" b="1" kern="1200" dirty="0"/>
            <a:t>/ Segurança Alimentar</a:t>
          </a:r>
          <a:endParaRPr lang="pt-BR" sz="1100" kern="1200" dirty="0"/>
        </a:p>
      </dsp:txBody>
      <dsp:txXfrm>
        <a:off x="9317852" y="3659570"/>
        <a:ext cx="1666854" cy="386071"/>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DDD670B3-E2EA-4637-9A35-A3F69C814A4D}" type="datetimeFigureOut">
              <a:rPr lang="pt-BR" smtClean="0"/>
              <a:t>22/08/2017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1589F13C-868A-4860-AF0B-B8654897AF81}" type="slidenum">
              <a:rPr lang="pt-BR" smtClean="0"/>
              <a:t>‹nº›</a:t>
            </a:fld>
            <a:endParaRPr lang="pt-BR"/>
          </a:p>
        </p:txBody>
      </p:sp>
      <p:sp>
        <p:nvSpPr>
          <p:cNvPr id="7" name="Retângulo: Cantos Arredondados 6"/>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177618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DD670B3-E2EA-4637-9A35-A3F69C814A4D}" type="datetimeFigureOut">
              <a:rPr lang="pt-BR" smtClean="0"/>
              <a:t>22/08/2017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1589F13C-868A-4860-AF0B-B8654897AF81}" type="slidenum">
              <a:rPr lang="pt-BR" smtClean="0"/>
              <a:t>‹nº›</a:t>
            </a:fld>
            <a:endParaRPr lang="pt-BR"/>
          </a:p>
        </p:txBody>
      </p:sp>
      <p:sp>
        <p:nvSpPr>
          <p:cNvPr id="7" name="Retângulo: Cantos Arredondados 6"/>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5217453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DD670B3-E2EA-4637-9A35-A3F69C814A4D}" type="datetimeFigureOut">
              <a:rPr lang="pt-BR" smtClean="0"/>
              <a:t>22/08/2017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1589F13C-868A-4860-AF0B-B8654897AF81}" type="slidenum">
              <a:rPr lang="pt-BR" smtClean="0"/>
              <a:t>‹nº›</a:t>
            </a:fld>
            <a:endParaRPr lang="pt-BR"/>
          </a:p>
        </p:txBody>
      </p:sp>
      <p:sp>
        <p:nvSpPr>
          <p:cNvPr id="7" name="Retângulo: Cantos Arredondados 6"/>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777129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DD670B3-E2EA-4637-9A35-A3F69C814A4D}" type="datetimeFigureOut">
              <a:rPr lang="pt-BR" smtClean="0"/>
              <a:t>22/08/2017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1589F13C-868A-4860-AF0B-B8654897AF81}" type="slidenum">
              <a:rPr lang="pt-BR" smtClean="0"/>
              <a:t>‹nº›</a:t>
            </a:fld>
            <a:endParaRPr lang="pt-BR"/>
          </a:p>
        </p:txBody>
      </p:sp>
      <p:sp>
        <p:nvSpPr>
          <p:cNvPr id="7" name="Retângulo: Cantos Arredondados 6"/>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11507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Editar estilos de texto Mestre</a:t>
            </a:r>
          </a:p>
        </p:txBody>
      </p:sp>
      <p:sp>
        <p:nvSpPr>
          <p:cNvPr id="4" name="Date Placeholder 3"/>
          <p:cNvSpPr>
            <a:spLocks noGrp="1"/>
          </p:cNvSpPr>
          <p:nvPr>
            <p:ph type="dt" sz="half" idx="10"/>
          </p:nvPr>
        </p:nvSpPr>
        <p:spPr/>
        <p:txBody>
          <a:bodyPr/>
          <a:lstStyle/>
          <a:p>
            <a:fld id="{DDD670B3-E2EA-4637-9A35-A3F69C814A4D}" type="datetimeFigureOut">
              <a:rPr lang="pt-BR" smtClean="0"/>
              <a:t>22/08/2017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1589F13C-868A-4860-AF0B-B8654897AF81}" type="slidenum">
              <a:rPr lang="pt-BR" smtClean="0"/>
              <a:t>‹nº›</a:t>
            </a:fld>
            <a:endParaRPr lang="pt-BR"/>
          </a:p>
        </p:txBody>
      </p:sp>
      <p:sp>
        <p:nvSpPr>
          <p:cNvPr id="7" name="Retângulo: Cantos Arredondados 6"/>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143182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DDD670B3-E2EA-4637-9A35-A3F69C814A4D}" type="datetimeFigureOut">
              <a:rPr lang="pt-BR" smtClean="0"/>
              <a:t>22/08/2017</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1589F13C-868A-4860-AF0B-B8654897AF81}" type="slidenum">
              <a:rPr lang="pt-BR" smtClean="0"/>
              <a:t>‹nº›</a:t>
            </a:fld>
            <a:endParaRPr lang="pt-BR"/>
          </a:p>
        </p:txBody>
      </p:sp>
      <p:sp>
        <p:nvSpPr>
          <p:cNvPr id="8" name="Retângulo: Cantos Arredondados 7"/>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577160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Content Placeholder 3"/>
          <p:cNvSpPr>
            <a:spLocks noGrp="1"/>
          </p:cNvSpPr>
          <p:nvPr>
            <p:ph sz="half" idx="2"/>
          </p:nvPr>
        </p:nvSpPr>
        <p:spPr>
          <a:xfrm>
            <a:off x="839788" y="2505075"/>
            <a:ext cx="5157787"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Content Placeholder 5"/>
          <p:cNvSpPr>
            <a:spLocks noGrp="1"/>
          </p:cNvSpPr>
          <p:nvPr>
            <p:ph sz="quarter" idx="4"/>
          </p:nvPr>
        </p:nvSpPr>
        <p:spPr>
          <a:xfrm>
            <a:off x="6172200" y="2505075"/>
            <a:ext cx="5183188"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DDD670B3-E2EA-4637-9A35-A3F69C814A4D}" type="datetimeFigureOut">
              <a:rPr lang="pt-BR" smtClean="0"/>
              <a:t>22/08/2017</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1589F13C-868A-4860-AF0B-B8654897AF81}" type="slidenum">
              <a:rPr lang="pt-BR" smtClean="0"/>
              <a:t>‹nº›</a:t>
            </a:fld>
            <a:endParaRPr lang="pt-BR"/>
          </a:p>
        </p:txBody>
      </p:sp>
      <p:sp>
        <p:nvSpPr>
          <p:cNvPr id="10" name="Retângulo: Cantos Arredondados 9"/>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948578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DDD670B3-E2EA-4637-9A35-A3F69C814A4D}" type="datetimeFigureOut">
              <a:rPr lang="pt-BR" smtClean="0"/>
              <a:t>22/08/2017</a:t>
            </a:fld>
            <a:endParaRPr lang="pt-BR"/>
          </a:p>
        </p:txBody>
      </p:sp>
      <p:sp>
        <p:nvSpPr>
          <p:cNvPr id="4" name="Footer Placeholder 3"/>
          <p:cNvSpPr>
            <a:spLocks noGrp="1"/>
          </p:cNvSpPr>
          <p:nvPr>
            <p:ph type="ftr" sz="quarter" idx="11"/>
          </p:nvPr>
        </p:nvSpPr>
        <p:spPr/>
        <p:txBody>
          <a:bodyPr/>
          <a:lstStyle/>
          <a:p>
            <a:endParaRPr lang="pt-BR"/>
          </a:p>
        </p:txBody>
      </p:sp>
      <p:sp>
        <p:nvSpPr>
          <p:cNvPr id="5" name="Slide Number Placeholder 4"/>
          <p:cNvSpPr>
            <a:spLocks noGrp="1"/>
          </p:cNvSpPr>
          <p:nvPr>
            <p:ph type="sldNum" sz="quarter" idx="12"/>
          </p:nvPr>
        </p:nvSpPr>
        <p:spPr/>
        <p:txBody>
          <a:bodyPr/>
          <a:lstStyle/>
          <a:p>
            <a:fld id="{1589F13C-868A-4860-AF0B-B8654897AF81}" type="slidenum">
              <a:rPr lang="pt-BR" smtClean="0"/>
              <a:t>‹nº›</a:t>
            </a:fld>
            <a:endParaRPr lang="pt-BR"/>
          </a:p>
        </p:txBody>
      </p:sp>
      <p:sp>
        <p:nvSpPr>
          <p:cNvPr id="6" name="Retângulo: Cantos Arredondados 5"/>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992653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D670B3-E2EA-4637-9A35-A3F69C814A4D}" type="datetimeFigureOut">
              <a:rPr lang="pt-BR" smtClean="0"/>
              <a:t>22/08/2017</a:t>
            </a:fld>
            <a:endParaRPr lang="pt-BR"/>
          </a:p>
        </p:txBody>
      </p:sp>
      <p:sp>
        <p:nvSpPr>
          <p:cNvPr id="3" name="Footer Placeholder 2"/>
          <p:cNvSpPr>
            <a:spLocks noGrp="1"/>
          </p:cNvSpPr>
          <p:nvPr>
            <p:ph type="ftr" sz="quarter" idx="11"/>
          </p:nvPr>
        </p:nvSpPr>
        <p:spPr/>
        <p:txBody>
          <a:bodyPr/>
          <a:lstStyle/>
          <a:p>
            <a:endParaRPr lang="pt-BR"/>
          </a:p>
        </p:txBody>
      </p:sp>
      <p:sp>
        <p:nvSpPr>
          <p:cNvPr id="4" name="Slide Number Placeholder 3"/>
          <p:cNvSpPr>
            <a:spLocks noGrp="1"/>
          </p:cNvSpPr>
          <p:nvPr>
            <p:ph type="sldNum" sz="quarter" idx="12"/>
          </p:nvPr>
        </p:nvSpPr>
        <p:spPr/>
        <p:txBody>
          <a:bodyPr/>
          <a:lstStyle/>
          <a:p>
            <a:fld id="{1589F13C-868A-4860-AF0B-B8654897AF81}" type="slidenum">
              <a:rPr lang="pt-BR" smtClean="0"/>
              <a:t>‹nº›</a:t>
            </a:fld>
            <a:endParaRPr lang="pt-BR"/>
          </a:p>
        </p:txBody>
      </p:sp>
      <p:sp>
        <p:nvSpPr>
          <p:cNvPr id="5" name="Retângulo: Cantos Arredondados 4"/>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244490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DDD670B3-E2EA-4637-9A35-A3F69C814A4D}" type="datetimeFigureOut">
              <a:rPr lang="pt-BR" smtClean="0"/>
              <a:t>22/08/2017</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1589F13C-868A-4860-AF0B-B8654897AF81}" type="slidenum">
              <a:rPr lang="pt-BR" smtClean="0"/>
              <a:t>‹nº›</a:t>
            </a:fld>
            <a:endParaRPr lang="pt-BR"/>
          </a:p>
        </p:txBody>
      </p:sp>
      <p:sp>
        <p:nvSpPr>
          <p:cNvPr id="8" name="Retângulo: Cantos Arredondados 7"/>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752100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DDD670B3-E2EA-4637-9A35-A3F69C814A4D}" type="datetimeFigureOut">
              <a:rPr lang="pt-BR" smtClean="0"/>
              <a:t>22/08/2017</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1589F13C-868A-4860-AF0B-B8654897AF81}" type="slidenum">
              <a:rPr lang="pt-BR" smtClean="0"/>
              <a:t>‹nº›</a:t>
            </a:fld>
            <a:endParaRPr lang="pt-BR"/>
          </a:p>
        </p:txBody>
      </p:sp>
      <p:sp>
        <p:nvSpPr>
          <p:cNvPr id="8" name="Retângulo: Cantos Arredondados 7"/>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990911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D670B3-E2EA-4637-9A35-A3F69C814A4D}" type="datetimeFigureOut">
              <a:rPr lang="pt-BR" smtClean="0"/>
              <a:t>22/08/2017</a:t>
            </a:fld>
            <a:endParaRPr lang="pt-B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89F13C-868A-4860-AF0B-B8654897AF81}" type="slidenum">
              <a:rPr lang="pt-BR" smtClean="0"/>
              <a:t>‹nº›</a:t>
            </a:fld>
            <a:endParaRPr lang="pt-BR"/>
          </a:p>
        </p:txBody>
      </p:sp>
    </p:spTree>
    <p:extLst>
      <p:ext uri="{BB962C8B-B14F-4D97-AF65-F5344CB8AC3E}">
        <p14:creationId xmlns:p14="http://schemas.microsoft.com/office/powerpoint/2010/main" val="23353691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optimalworkshop.com/treejack"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pt-BR" dirty="0"/>
              <a:t>Projeto I</a:t>
            </a:r>
          </a:p>
        </p:txBody>
      </p:sp>
      <p:sp>
        <p:nvSpPr>
          <p:cNvPr id="3" name="Subtítulo 2"/>
          <p:cNvSpPr>
            <a:spLocks noGrp="1"/>
          </p:cNvSpPr>
          <p:nvPr>
            <p:ph type="subTitle" idx="1"/>
          </p:nvPr>
        </p:nvSpPr>
        <p:spPr/>
        <p:txBody>
          <a:bodyPr/>
          <a:lstStyle/>
          <a:p>
            <a:r>
              <a:rPr lang="pt-BR" dirty="0"/>
              <a:t>1ª entrega</a:t>
            </a:r>
          </a:p>
        </p:txBody>
      </p:sp>
    </p:spTree>
    <p:extLst>
      <p:ext uri="{BB962C8B-B14F-4D97-AF65-F5344CB8AC3E}">
        <p14:creationId xmlns:p14="http://schemas.microsoft.com/office/powerpoint/2010/main" val="342788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3ª atividade</a:t>
            </a:r>
          </a:p>
        </p:txBody>
      </p:sp>
      <p:sp>
        <p:nvSpPr>
          <p:cNvPr id="5" name="Retângulo: Cantos Arredondados 4"/>
          <p:cNvSpPr/>
          <p:nvPr/>
        </p:nvSpPr>
        <p:spPr>
          <a:xfrm>
            <a:off x="508000" y="939800"/>
            <a:ext cx="11252200" cy="538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3600" dirty="0"/>
          </a:p>
        </p:txBody>
      </p:sp>
      <p:pic>
        <p:nvPicPr>
          <p:cNvPr id="6" name="Espaço Reservado para Conteúdo 5" descr="Uma imagem contendo texto, jornal&#10;&#10;Descrição gerada com muito alta confiança">
            <a:extLst>
              <a:ext uri="{FF2B5EF4-FFF2-40B4-BE49-F238E27FC236}">
                <a16:creationId xmlns:a16="http://schemas.microsoft.com/office/drawing/2014/main" id="{671C7E14-3657-44E4-B0CC-A340B9D462DE}"/>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4573" t="21696" r="1092" b="5552"/>
          <a:stretch/>
        </p:blipFill>
        <p:spPr>
          <a:xfrm>
            <a:off x="3576430" y="939800"/>
            <a:ext cx="5115340" cy="544277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4381427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4ª atividade</a:t>
            </a:r>
          </a:p>
        </p:txBody>
      </p:sp>
      <p:sp>
        <p:nvSpPr>
          <p:cNvPr id="3" name="Espaço Reservado para Conteúdo 2"/>
          <p:cNvSpPr>
            <a:spLocks noGrp="1"/>
          </p:cNvSpPr>
          <p:nvPr>
            <p:ph idx="1"/>
          </p:nvPr>
        </p:nvSpPr>
        <p:spPr>
          <a:xfrm>
            <a:off x="2184400" y="357312"/>
            <a:ext cx="9855200" cy="4351338"/>
          </a:xfrm>
        </p:spPr>
        <p:txBody>
          <a:bodyPr>
            <a:normAutofit/>
          </a:bodyPr>
          <a:lstStyle/>
          <a:p>
            <a:pPr marL="0" indent="0">
              <a:buNone/>
            </a:pPr>
            <a:r>
              <a:rPr lang="pt-BR" sz="1800" dirty="0"/>
              <a:t>Para ser completo, o portfólio deve ter uma página inicial e uma página sobre o aluno.</a:t>
            </a:r>
            <a:endParaRPr lang="pt-BR" sz="1200" dirty="0"/>
          </a:p>
        </p:txBody>
      </p:sp>
      <p:sp>
        <p:nvSpPr>
          <p:cNvPr id="6" name="CaixaDeTexto 5"/>
          <p:cNvSpPr txBox="1"/>
          <p:nvPr/>
        </p:nvSpPr>
        <p:spPr>
          <a:xfrm>
            <a:off x="279400" y="908111"/>
            <a:ext cx="11620500" cy="369332"/>
          </a:xfrm>
          <a:prstGeom prst="rect">
            <a:avLst/>
          </a:prstGeom>
          <a:noFill/>
        </p:spPr>
        <p:txBody>
          <a:bodyPr wrap="square" rtlCol="0">
            <a:spAutoFit/>
          </a:bodyPr>
          <a:lstStyle/>
          <a:p>
            <a:r>
              <a:rPr lang="pt-BR" dirty="0"/>
              <a:t>Desenhe o consenso do seu grupo a respeito de como deve ser a primeira página do portfólio e a página “Sobre Mim”.</a:t>
            </a:r>
            <a:endParaRPr lang="pt-BR" sz="1600" dirty="0"/>
          </a:p>
        </p:txBody>
      </p:sp>
      <p:sp>
        <p:nvSpPr>
          <p:cNvPr id="5" name="Retângulo: Cantos Arredondados 4"/>
          <p:cNvSpPr/>
          <p:nvPr/>
        </p:nvSpPr>
        <p:spPr>
          <a:xfrm>
            <a:off x="469900" y="1252032"/>
            <a:ext cx="11252200" cy="538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3600" dirty="0"/>
          </a:p>
        </p:txBody>
      </p:sp>
      <p:pic>
        <p:nvPicPr>
          <p:cNvPr id="7" name="Imagem 6" descr="Uma imagem contendo texto&#10;&#10;Descrição gerada com muito alta confiança">
            <a:extLst>
              <a:ext uri="{FF2B5EF4-FFF2-40B4-BE49-F238E27FC236}">
                <a16:creationId xmlns:a16="http://schemas.microsoft.com/office/drawing/2014/main" id="{827E1C90-DF0B-41D4-A986-F9CE40EFB962}"/>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5203" r="6181" b="3225"/>
          <a:stretch/>
        </p:blipFill>
        <p:spPr>
          <a:xfrm>
            <a:off x="3653760" y="1252032"/>
            <a:ext cx="4884479" cy="54000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326673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4ª atividade</a:t>
            </a:r>
          </a:p>
        </p:txBody>
      </p:sp>
      <p:sp>
        <p:nvSpPr>
          <p:cNvPr id="5" name="Retângulo: Cantos Arredondados 4"/>
          <p:cNvSpPr/>
          <p:nvPr/>
        </p:nvSpPr>
        <p:spPr>
          <a:xfrm>
            <a:off x="469900" y="939800"/>
            <a:ext cx="11252200" cy="538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3600" dirty="0"/>
          </a:p>
        </p:txBody>
      </p:sp>
      <p:pic>
        <p:nvPicPr>
          <p:cNvPr id="6" name="Espaço Reservado para Conteúdo 5" descr="Uma imagem contendo texto, quadro de comunicações&#10;&#10;Descrição gerada com muito alta confiança">
            <a:extLst>
              <a:ext uri="{FF2B5EF4-FFF2-40B4-BE49-F238E27FC236}">
                <a16:creationId xmlns:a16="http://schemas.microsoft.com/office/drawing/2014/main" id="{5390AA13-597E-46CA-BADA-C60C573C3BBC}"/>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3617193" y="939800"/>
            <a:ext cx="4957613" cy="54000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4620075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6" name="Espaço Reservado para Imagem 5" descr="Uma imagem contendo laptop, interior, computador, pessoa&#10;&#10;Descrição gerada com muito alta confiança">
            <a:extLst>
              <a:ext uri="{FF2B5EF4-FFF2-40B4-BE49-F238E27FC236}">
                <a16:creationId xmlns:a16="http://schemas.microsoft.com/office/drawing/2014/main" id="{1457DBAE-D810-4239-AE60-A7AE9C254E5A}"/>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9346" r="8054"/>
          <a:stretch/>
        </p:blipFill>
        <p:spPr>
          <a:xfrm>
            <a:off x="4639056" y="10"/>
            <a:ext cx="7552944" cy="6857990"/>
          </a:xfrm>
          <a:prstGeom prst="rect">
            <a:avLst/>
          </a:prstGeom>
          <a:effectLst/>
        </p:spPr>
      </p:pic>
      <p:sp>
        <p:nvSpPr>
          <p:cNvPr id="4" name="Título 3"/>
          <p:cNvSpPr>
            <a:spLocks noGrp="1"/>
          </p:cNvSpPr>
          <p:nvPr>
            <p:ph type="title"/>
          </p:nvPr>
        </p:nvSpPr>
        <p:spPr>
          <a:xfrm>
            <a:off x="648929" y="629266"/>
            <a:ext cx="3651467" cy="1676603"/>
          </a:xfrm>
        </p:spPr>
        <p:txBody>
          <a:bodyPr vert="horz" lIns="91440" tIns="45720" rIns="91440" bIns="45720" rtlCol="0" anchor="ctr">
            <a:normAutofit/>
          </a:bodyPr>
          <a:lstStyle/>
          <a:p>
            <a:r>
              <a:rPr lang="en-US" sz="3700" dirty="0" err="1"/>
              <a:t>Equipe</a:t>
            </a:r>
            <a:r>
              <a:rPr lang="en-US" sz="3700" dirty="0"/>
              <a:t>: (</a:t>
            </a:r>
            <a:r>
              <a:rPr lang="en-US" sz="3700" dirty="0" err="1"/>
              <a:t>colocar</a:t>
            </a:r>
            <a:r>
              <a:rPr lang="en-US" sz="3700" dirty="0"/>
              <a:t> o </a:t>
            </a:r>
            <a:r>
              <a:rPr lang="en-US" sz="3700" dirty="0" err="1"/>
              <a:t>nome</a:t>
            </a:r>
            <a:r>
              <a:rPr lang="en-US" sz="3700" dirty="0"/>
              <a:t> e </a:t>
            </a:r>
            <a:r>
              <a:rPr lang="en-US" sz="3700" dirty="0" err="1"/>
              <a:t>uma</a:t>
            </a:r>
            <a:r>
              <a:rPr lang="en-US" sz="3700" dirty="0"/>
              <a:t> </a:t>
            </a:r>
            <a:r>
              <a:rPr lang="en-US" sz="3700" dirty="0" err="1"/>
              <a:t>foto</a:t>
            </a:r>
            <a:r>
              <a:rPr lang="en-US" sz="3700" dirty="0"/>
              <a:t> da </a:t>
            </a:r>
            <a:r>
              <a:rPr lang="en-US" sz="3700" dirty="0" err="1"/>
              <a:t>equipe</a:t>
            </a:r>
            <a:r>
              <a:rPr lang="en-US" sz="3700" dirty="0"/>
              <a:t>)</a:t>
            </a:r>
          </a:p>
        </p:txBody>
      </p:sp>
      <p:sp>
        <p:nvSpPr>
          <p:cNvPr id="5" name="Espaço Reservado para Conteúdo 4"/>
          <p:cNvSpPr>
            <a:spLocks noGrp="1"/>
          </p:cNvSpPr>
          <p:nvPr>
            <p:ph type="body" sz="half" idx="2"/>
          </p:nvPr>
        </p:nvSpPr>
        <p:spPr>
          <a:xfrm>
            <a:off x="648930" y="2541099"/>
            <a:ext cx="3651466" cy="4081670"/>
          </a:xfrm>
        </p:spPr>
        <p:txBody>
          <a:bodyPr vert="horz" lIns="91440" tIns="45720" rIns="91440" bIns="45720" rtlCol="0">
            <a:normAutofit lnSpcReduction="10000"/>
          </a:bodyPr>
          <a:lstStyle/>
          <a:p>
            <a:pPr indent="-228600" algn="just">
              <a:buFont typeface="Arial" panose="020B0604020202020204" pitchFamily="34" charset="0"/>
              <a:buChar char="•"/>
            </a:pPr>
            <a:r>
              <a:rPr lang="en-US" sz="2400" dirty="0"/>
              <a:t>Marco </a:t>
            </a:r>
            <a:r>
              <a:rPr lang="en-US" sz="2400" dirty="0" err="1"/>
              <a:t>Moliterno</a:t>
            </a:r>
            <a:r>
              <a:rPr lang="en-US" sz="2400" dirty="0"/>
              <a:t> Pena </a:t>
            </a:r>
            <a:r>
              <a:rPr lang="en-US" sz="2400" dirty="0" err="1"/>
              <a:t>Piacentini</a:t>
            </a:r>
            <a:r>
              <a:rPr lang="en-US" sz="2400" dirty="0"/>
              <a:t> – </a:t>
            </a:r>
            <a:r>
              <a:rPr lang="en-US" sz="2400" dirty="0" err="1"/>
              <a:t>Engenharia</a:t>
            </a:r>
            <a:r>
              <a:rPr lang="en-US" sz="2400" dirty="0"/>
              <a:t> da </a:t>
            </a:r>
            <a:r>
              <a:rPr lang="en-US" sz="2400" dirty="0" err="1"/>
              <a:t>Computação</a:t>
            </a:r>
            <a:endParaRPr lang="en-US" sz="2400" dirty="0"/>
          </a:p>
          <a:p>
            <a:pPr indent="-228600" algn="just">
              <a:buFont typeface="Arial" panose="020B0604020202020204" pitchFamily="34" charset="0"/>
              <a:buChar char="•"/>
            </a:pPr>
            <a:r>
              <a:rPr lang="en-US" sz="2400" dirty="0"/>
              <a:t>Rafael Alves de Mello </a:t>
            </a:r>
            <a:r>
              <a:rPr lang="en-US" sz="2400" dirty="0" err="1"/>
              <a:t>Almada</a:t>
            </a:r>
            <a:r>
              <a:rPr lang="en-US" sz="2400" dirty="0"/>
              <a:t> – </a:t>
            </a:r>
            <a:r>
              <a:rPr lang="en-US" sz="2400" dirty="0" err="1"/>
              <a:t>Engenharia</a:t>
            </a:r>
            <a:r>
              <a:rPr lang="en-US" sz="2400" dirty="0"/>
              <a:t> da </a:t>
            </a:r>
            <a:r>
              <a:rPr lang="en-US" sz="2400" dirty="0" err="1"/>
              <a:t>Computação</a:t>
            </a:r>
            <a:endParaRPr lang="en-US" sz="2400" dirty="0"/>
          </a:p>
          <a:p>
            <a:pPr indent="-228600" algn="just">
              <a:buFont typeface="Arial" panose="020B0604020202020204" pitchFamily="34" charset="0"/>
              <a:buChar char="•"/>
            </a:pPr>
            <a:r>
              <a:rPr lang="en-US" sz="2400" dirty="0"/>
              <a:t>Rebeca Moreno dos Santos – </a:t>
            </a:r>
            <a:r>
              <a:rPr lang="en-US" sz="2400" dirty="0" err="1"/>
              <a:t>Engenharia</a:t>
            </a:r>
            <a:r>
              <a:rPr lang="en-US" sz="2400" dirty="0"/>
              <a:t> </a:t>
            </a:r>
            <a:r>
              <a:rPr lang="en-US" sz="2400" dirty="0" err="1"/>
              <a:t>Mecatrônica</a:t>
            </a:r>
            <a:endParaRPr lang="en-US" sz="2400" dirty="0"/>
          </a:p>
          <a:p>
            <a:pPr indent="-228600" algn="just">
              <a:buFont typeface="Arial" panose="020B0604020202020204" pitchFamily="34" charset="0"/>
              <a:buChar char="•"/>
            </a:pPr>
            <a:r>
              <a:rPr lang="en-US" sz="2400" dirty="0"/>
              <a:t>Tainara Soares Mendes – </a:t>
            </a:r>
            <a:r>
              <a:rPr lang="en-US" sz="2400" dirty="0" err="1"/>
              <a:t>Engenharia</a:t>
            </a:r>
            <a:r>
              <a:rPr lang="en-US" sz="2400" dirty="0"/>
              <a:t> </a:t>
            </a:r>
            <a:r>
              <a:rPr lang="en-US" sz="2400" dirty="0" err="1"/>
              <a:t>Mecânica</a:t>
            </a:r>
            <a:endParaRPr lang="en-US" sz="2400" dirty="0"/>
          </a:p>
          <a:p>
            <a:pPr indent="-228600">
              <a:buFont typeface="Arial" panose="020B0604020202020204" pitchFamily="34" charset="0"/>
              <a:buChar char="•"/>
            </a:pPr>
            <a:endParaRPr lang="en-US" sz="1800" dirty="0"/>
          </a:p>
        </p:txBody>
      </p:sp>
    </p:spTree>
    <p:extLst>
      <p:ext uri="{BB962C8B-B14F-4D97-AF65-F5344CB8AC3E}">
        <p14:creationId xmlns:p14="http://schemas.microsoft.com/office/powerpoint/2010/main" val="2326868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Link do GitHub</a:t>
            </a:r>
          </a:p>
        </p:txBody>
      </p:sp>
      <p:sp>
        <p:nvSpPr>
          <p:cNvPr id="3" name="Espaço Reservado para Conteúdo 2"/>
          <p:cNvSpPr>
            <a:spLocks noGrp="1"/>
          </p:cNvSpPr>
          <p:nvPr>
            <p:ph idx="1"/>
          </p:nvPr>
        </p:nvSpPr>
        <p:spPr/>
        <p:txBody>
          <a:bodyPr/>
          <a:lstStyle/>
          <a:p>
            <a:pPr marL="0" indent="0">
              <a:buNone/>
            </a:pPr>
            <a:r>
              <a:rPr lang="pt-BR" dirty="0"/>
              <a:t>https://github.com/tainarasm/Co-Design_de_Aplicativos</a:t>
            </a:r>
          </a:p>
        </p:txBody>
      </p:sp>
    </p:spTree>
    <p:extLst>
      <p:ext uri="{BB962C8B-B14F-4D97-AF65-F5344CB8AC3E}">
        <p14:creationId xmlns:p14="http://schemas.microsoft.com/office/powerpoint/2010/main" val="3185916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1ª atividade</a:t>
            </a:r>
          </a:p>
        </p:txBody>
      </p:sp>
      <p:sp>
        <p:nvSpPr>
          <p:cNvPr id="3" name="Espaço Reservado para Conteúdo 2"/>
          <p:cNvSpPr>
            <a:spLocks noGrp="1"/>
          </p:cNvSpPr>
          <p:nvPr>
            <p:ph idx="1"/>
          </p:nvPr>
        </p:nvSpPr>
        <p:spPr>
          <a:xfrm>
            <a:off x="2184400" y="167745"/>
            <a:ext cx="9855200" cy="4351338"/>
          </a:xfrm>
        </p:spPr>
        <p:txBody>
          <a:bodyPr>
            <a:normAutofit/>
          </a:bodyPr>
          <a:lstStyle/>
          <a:p>
            <a:pPr marL="0" indent="0">
              <a:buNone/>
            </a:pPr>
            <a:r>
              <a:rPr lang="pt-BR" sz="1800" dirty="0"/>
              <a:t>Suponha que um engenheiro está interessado em matricular seu filho no </a:t>
            </a:r>
            <a:r>
              <a:rPr lang="pt-BR" sz="1800" dirty="0" err="1"/>
              <a:t>Insper</a:t>
            </a:r>
            <a:r>
              <a:rPr lang="pt-BR" sz="1800" dirty="0"/>
              <a:t>. Para ter uma primeira impressão sobre o curso, ele resolve navegar pelo portfólio de um dos alunos dos cursos de Engenharia em busca de:</a:t>
            </a:r>
          </a:p>
        </p:txBody>
      </p:sp>
      <p:graphicFrame>
        <p:nvGraphicFramePr>
          <p:cNvPr id="4" name="Diagrama 3"/>
          <p:cNvGraphicFramePr/>
          <p:nvPr>
            <p:extLst>
              <p:ext uri="{D42A27DB-BD31-4B8C-83A1-F6EECF244321}">
                <p14:modId xmlns:p14="http://schemas.microsoft.com/office/powerpoint/2010/main" val="1483784303"/>
              </p:ext>
            </p:extLst>
          </p:nvPr>
        </p:nvGraphicFramePr>
        <p:xfrm>
          <a:off x="508000" y="992188"/>
          <a:ext cx="11214100" cy="42714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aixaDeTexto 4"/>
          <p:cNvSpPr txBox="1"/>
          <p:nvPr/>
        </p:nvSpPr>
        <p:spPr>
          <a:xfrm>
            <a:off x="279400" y="5292726"/>
            <a:ext cx="11760200" cy="1477328"/>
          </a:xfrm>
          <a:prstGeom prst="rect">
            <a:avLst/>
          </a:prstGeom>
          <a:noFill/>
        </p:spPr>
        <p:txBody>
          <a:bodyPr wrap="square" rtlCol="0">
            <a:spAutoFit/>
          </a:bodyPr>
          <a:lstStyle/>
          <a:p>
            <a:r>
              <a:rPr lang="pt-BR" dirty="0">
                <a:solidFill>
                  <a:srgbClr val="FF0000"/>
                </a:solidFill>
              </a:rPr>
              <a:t>Não há problema em encaixar um projeto em múltiplas buscas ou em deixar uma busca vazia. Em caso de dúvidas sobre os projetos, converse com os professores das disciplinas ou com os veteranos.</a:t>
            </a:r>
          </a:p>
          <a:p>
            <a:r>
              <a:rPr lang="pt-BR" b="1" dirty="0"/>
              <a:t>Validação</a:t>
            </a:r>
          </a:p>
          <a:p>
            <a:r>
              <a:rPr lang="pt-BR" dirty="0"/>
              <a:t>Os ninjas lerão a classificação publicada e darão um feedback sobre as escolhas, indicando concordâncias e discordâncias. Essa verificação não é avaliativa e tem como propósito provocar reflexão.</a:t>
            </a:r>
            <a:endParaRPr lang="pt-BR" dirty="0">
              <a:solidFill>
                <a:srgbClr val="FF0000"/>
              </a:solidFill>
            </a:endParaRPr>
          </a:p>
        </p:txBody>
      </p:sp>
    </p:spTree>
    <p:extLst>
      <p:ext uri="{BB962C8B-B14F-4D97-AF65-F5344CB8AC3E}">
        <p14:creationId xmlns:p14="http://schemas.microsoft.com/office/powerpoint/2010/main" val="1993275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2ª atividade</a:t>
            </a:r>
          </a:p>
        </p:txBody>
      </p:sp>
      <p:sp>
        <p:nvSpPr>
          <p:cNvPr id="3" name="Espaço Reservado para Conteúdo 2"/>
          <p:cNvSpPr>
            <a:spLocks noGrp="1"/>
          </p:cNvSpPr>
          <p:nvPr>
            <p:ph idx="1"/>
          </p:nvPr>
        </p:nvSpPr>
        <p:spPr>
          <a:xfrm>
            <a:off x="2184400" y="167745"/>
            <a:ext cx="9855200" cy="4351338"/>
          </a:xfrm>
        </p:spPr>
        <p:txBody>
          <a:bodyPr>
            <a:normAutofit/>
          </a:bodyPr>
          <a:lstStyle/>
          <a:p>
            <a:pPr marL="0" indent="0">
              <a:buNone/>
            </a:pPr>
            <a:r>
              <a:rPr lang="pt-BR" sz="1800" dirty="0"/>
              <a:t>Considere os cinco cenários abaixo, sempre a partir da página inicial do portfólio. Cada um contextualiza a busca por um projeto específico do primeiro período.</a:t>
            </a:r>
            <a:endParaRPr lang="pt-BR" sz="1200" dirty="0"/>
          </a:p>
        </p:txBody>
      </p:sp>
      <p:sp>
        <p:nvSpPr>
          <p:cNvPr id="6" name="CaixaDeTexto 5"/>
          <p:cNvSpPr txBox="1"/>
          <p:nvPr/>
        </p:nvSpPr>
        <p:spPr>
          <a:xfrm>
            <a:off x="279400" y="908111"/>
            <a:ext cx="11620500" cy="3046988"/>
          </a:xfrm>
          <a:prstGeom prst="rect">
            <a:avLst/>
          </a:prstGeom>
          <a:noFill/>
        </p:spPr>
        <p:txBody>
          <a:bodyPr wrap="square" rtlCol="0">
            <a:spAutoFit/>
          </a:bodyPr>
          <a:lstStyle/>
          <a:p>
            <a:pPr marL="285750" indent="-285750">
              <a:buFont typeface="Arial" panose="020B0604020202020204" pitchFamily="34" charset="0"/>
              <a:buChar char="•"/>
            </a:pPr>
            <a:r>
              <a:rPr lang="pt-BR" sz="1600" dirty="0"/>
              <a:t> O recrutador de uma grande empresa de tecnologia da informação está procurando talentos promissores para estagiar em projetos importantes. Ele ouviu falar que você desenvolveu um software ainda no primeiro período da graduação e gostaria de saber mais sobre ele.</a:t>
            </a:r>
          </a:p>
          <a:p>
            <a:pPr marL="285750" indent="-285750">
              <a:buFont typeface="Arial" panose="020B0604020202020204" pitchFamily="34" charset="0"/>
              <a:buChar char="•"/>
            </a:pPr>
            <a:r>
              <a:rPr lang="pt-BR" sz="1600" dirty="0"/>
              <a:t> O fundador de uma startup deseja contratar funcionários com visão inovadora e vontade de causar impacto positivo no mundo. Ele ouviu falar do seu </a:t>
            </a:r>
            <a:r>
              <a:rPr lang="pt-BR" sz="1600" i="1" dirty="0" err="1"/>
              <a:t>application</a:t>
            </a:r>
            <a:r>
              <a:rPr lang="pt-BR" sz="1600" dirty="0"/>
              <a:t> para o </a:t>
            </a:r>
            <a:r>
              <a:rPr lang="pt-BR" sz="1600" i="1" dirty="0" err="1"/>
              <a:t>Singularity</a:t>
            </a:r>
            <a:r>
              <a:rPr lang="pt-BR" sz="1600" dirty="0"/>
              <a:t> da NASA e gostaria de ver a sua proposta.</a:t>
            </a:r>
          </a:p>
          <a:p>
            <a:pPr marL="285750" indent="-285750">
              <a:buFont typeface="Arial" panose="020B0604020202020204" pitchFamily="34" charset="0"/>
              <a:buChar char="•"/>
            </a:pPr>
            <a:r>
              <a:rPr lang="pt-BR" sz="1600" dirty="0"/>
              <a:t> Um entusiasta em eletrônica está gostando de construir protótipos com Arduino e quer começar a ir além da protoboard. Ele ouviu falar da sua Estação Meteorológica e gostaria de utilizá-la como referência para dar os primeiros passos em PCB.</a:t>
            </a:r>
          </a:p>
          <a:p>
            <a:pPr marL="285750" indent="-285750">
              <a:buFont typeface="Arial" panose="020B0604020202020204" pitchFamily="34" charset="0"/>
              <a:buChar char="•"/>
            </a:pPr>
            <a:r>
              <a:rPr lang="pt-BR" sz="1600" dirty="0"/>
              <a:t> Um analista do mercado financeiro está cansado de contratar pessoas que estudaram muita teoria mas não conseguem associá-la ao mundo real. Ele ouviu falar do seu projeto final de Modelagem e Simulação e, mesmo não sendo relacionado ao mercado financeiro, gostaria de mais detalhes.</a:t>
            </a:r>
          </a:p>
          <a:p>
            <a:pPr marL="285750" indent="-285750">
              <a:buFont typeface="Arial" panose="020B0604020202020204" pitchFamily="34" charset="0"/>
              <a:buChar char="•"/>
            </a:pPr>
            <a:r>
              <a:rPr lang="pt-BR" sz="1600" dirty="0"/>
              <a:t> Uma empresa em reestruturação quer engenheiros versáteis, capazes de participar da concepção de projetos em vez de construir ideias prontas. Os diretores ouviram falar que você idealizou do zero um brinquedo infantil e querem saber mais sobre o processo.</a:t>
            </a:r>
          </a:p>
        </p:txBody>
      </p:sp>
    </p:spTree>
    <p:extLst>
      <p:ext uri="{BB962C8B-B14F-4D97-AF65-F5344CB8AC3E}">
        <p14:creationId xmlns:p14="http://schemas.microsoft.com/office/powerpoint/2010/main" val="1656975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Cantos Arredondados 4"/>
          <p:cNvSpPr/>
          <p:nvPr/>
        </p:nvSpPr>
        <p:spPr>
          <a:xfrm>
            <a:off x="492022" y="1035664"/>
            <a:ext cx="11252200" cy="538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3600" dirty="0"/>
          </a:p>
        </p:txBody>
      </p:sp>
      <p:sp>
        <p:nvSpPr>
          <p:cNvPr id="2" name="Título 1"/>
          <p:cNvSpPr>
            <a:spLocks noGrp="1"/>
          </p:cNvSpPr>
          <p:nvPr>
            <p:ph type="title"/>
          </p:nvPr>
        </p:nvSpPr>
        <p:spPr>
          <a:xfrm>
            <a:off x="266700" y="-104775"/>
            <a:ext cx="10515600" cy="1325563"/>
          </a:xfrm>
        </p:spPr>
        <p:txBody>
          <a:bodyPr>
            <a:normAutofit/>
          </a:bodyPr>
          <a:lstStyle/>
          <a:p>
            <a:r>
              <a:rPr lang="pt-BR" sz="2800" dirty="0"/>
              <a:t>2ª atividade </a:t>
            </a:r>
            <a:r>
              <a:rPr lang="pt-BR" sz="2800" b="1" dirty="0"/>
              <a:t>(Por gentileza, utilize o zoom!)</a:t>
            </a:r>
          </a:p>
        </p:txBody>
      </p:sp>
      <p:pic>
        <p:nvPicPr>
          <p:cNvPr id="6" name="Espaço Reservado para Conteúdo 5">
            <a:extLst>
              <a:ext uri="{FF2B5EF4-FFF2-40B4-BE49-F238E27FC236}">
                <a16:creationId xmlns:a16="http://schemas.microsoft.com/office/drawing/2014/main" id="{40B8A6A3-BF03-45B7-811F-07B905A05BB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52316" y="1035664"/>
            <a:ext cx="3152601" cy="536513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39281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2ª atividade</a:t>
            </a:r>
          </a:p>
        </p:txBody>
      </p:sp>
      <p:sp>
        <p:nvSpPr>
          <p:cNvPr id="3" name="Espaço Reservado para Conteúdo 2"/>
          <p:cNvSpPr>
            <a:spLocks noGrp="1"/>
          </p:cNvSpPr>
          <p:nvPr>
            <p:ph idx="1"/>
          </p:nvPr>
        </p:nvSpPr>
        <p:spPr>
          <a:xfrm>
            <a:off x="2184400" y="255936"/>
            <a:ext cx="9855200" cy="4351338"/>
          </a:xfrm>
        </p:spPr>
        <p:txBody>
          <a:bodyPr>
            <a:normAutofit/>
          </a:bodyPr>
          <a:lstStyle/>
          <a:p>
            <a:pPr marL="0" indent="0">
              <a:buNone/>
            </a:pPr>
            <a:r>
              <a:rPr lang="pt-BR" sz="1800" dirty="0"/>
              <a:t>Teste da taxonomia com a ferramenta </a:t>
            </a:r>
            <a:r>
              <a:rPr lang="pt-BR" sz="1800" dirty="0" err="1"/>
              <a:t>Treejack</a:t>
            </a:r>
            <a:endParaRPr lang="pt-BR" sz="1800" dirty="0"/>
          </a:p>
        </p:txBody>
      </p:sp>
      <p:sp>
        <p:nvSpPr>
          <p:cNvPr id="6" name="CaixaDeTexto 5"/>
          <p:cNvSpPr txBox="1"/>
          <p:nvPr/>
        </p:nvSpPr>
        <p:spPr>
          <a:xfrm>
            <a:off x="279400" y="908111"/>
            <a:ext cx="4324350" cy="2585323"/>
          </a:xfrm>
          <a:prstGeom prst="rect">
            <a:avLst/>
          </a:prstGeom>
          <a:noFill/>
        </p:spPr>
        <p:txBody>
          <a:bodyPr wrap="square" rtlCol="0">
            <a:spAutoFit/>
          </a:bodyPr>
          <a:lstStyle/>
          <a:p>
            <a:pPr marL="285750" indent="-285750">
              <a:buFont typeface="Arial" panose="020B0604020202020204" pitchFamily="34" charset="0"/>
              <a:buChar char="•"/>
            </a:pPr>
            <a:r>
              <a:rPr lang="pt-BR" dirty="0"/>
              <a:t> </a:t>
            </a:r>
            <a:r>
              <a:rPr lang="pt-BR" dirty="0">
                <a:hlinkClick r:id="rId2"/>
              </a:rPr>
              <a:t>www.optimalworkshop.com/treejack</a:t>
            </a:r>
            <a:endParaRPr lang="pt-BR" dirty="0"/>
          </a:p>
          <a:p>
            <a:pPr marL="285750" indent="-285750">
              <a:buFont typeface="Arial" panose="020B0604020202020204" pitchFamily="34" charset="0"/>
              <a:buChar char="•"/>
            </a:pPr>
            <a:endParaRPr lang="pt-BR" dirty="0"/>
          </a:p>
          <a:p>
            <a:pPr marL="285750" indent="-285750">
              <a:buFont typeface="Arial" panose="020B0604020202020204" pitchFamily="34" charset="0"/>
              <a:buChar char="•"/>
            </a:pPr>
            <a:r>
              <a:rPr lang="pt-BR" dirty="0"/>
              <a:t>Criei um teste com a taxonomia definida pelo grupo</a:t>
            </a:r>
          </a:p>
          <a:p>
            <a:pPr marL="285750" indent="-285750">
              <a:buFont typeface="Arial" panose="020B0604020202020204" pitchFamily="34" charset="0"/>
              <a:buChar char="•"/>
            </a:pPr>
            <a:r>
              <a:rPr lang="pt-BR" dirty="0"/>
              <a:t>As atividades são as mesmas do slide anterior</a:t>
            </a:r>
          </a:p>
          <a:p>
            <a:pPr marL="285750" indent="-285750">
              <a:buFont typeface="Arial" panose="020B0604020202020204" pitchFamily="34" charset="0"/>
              <a:buChar char="•"/>
            </a:pPr>
            <a:r>
              <a:rPr lang="pt-BR" dirty="0"/>
              <a:t>Compartilhe para obter resultados</a:t>
            </a:r>
          </a:p>
          <a:p>
            <a:pPr marL="285750" indent="-285750">
              <a:buFont typeface="Arial" panose="020B0604020202020204" pitchFamily="34" charset="0"/>
              <a:buChar char="•"/>
            </a:pPr>
            <a:endParaRPr lang="pt-BR" dirty="0"/>
          </a:p>
          <a:p>
            <a:pPr marL="285750" indent="-285750">
              <a:buFont typeface="Arial" panose="020B0604020202020204" pitchFamily="34" charset="0"/>
              <a:buChar char="•"/>
            </a:pPr>
            <a:r>
              <a:rPr lang="pt-BR" dirty="0"/>
              <a:t>Coloque aqui o link dos resultados</a:t>
            </a:r>
          </a:p>
        </p:txBody>
      </p:sp>
      <p:pic>
        <p:nvPicPr>
          <p:cNvPr id="5" name="Imagem 4"/>
          <p:cNvPicPr>
            <a:picLocks noChangeAspect="1"/>
          </p:cNvPicPr>
          <p:nvPr/>
        </p:nvPicPr>
        <p:blipFill rotWithShape="1">
          <a:blip r:embed="rId3"/>
          <a:srcRect l="521" t="8140" r="43646" b="-8140"/>
          <a:stretch/>
        </p:blipFill>
        <p:spPr>
          <a:xfrm>
            <a:off x="4603750" y="654111"/>
            <a:ext cx="6807200" cy="6553200"/>
          </a:xfrm>
          <a:prstGeom prst="rect">
            <a:avLst/>
          </a:prstGeom>
        </p:spPr>
      </p:pic>
      <p:sp>
        <p:nvSpPr>
          <p:cNvPr id="7" name="Seta: para a Direita 6"/>
          <p:cNvSpPr/>
          <p:nvPr/>
        </p:nvSpPr>
        <p:spPr>
          <a:xfrm rot="8293294">
            <a:off x="8267701" y="2382852"/>
            <a:ext cx="622300" cy="45720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Seta: para a Direita 7"/>
          <p:cNvSpPr/>
          <p:nvPr/>
        </p:nvSpPr>
        <p:spPr>
          <a:xfrm rot="10191489">
            <a:off x="6454308" y="6184900"/>
            <a:ext cx="622300" cy="45720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 name="CaixaDeTexto 3">
            <a:extLst>
              <a:ext uri="{FF2B5EF4-FFF2-40B4-BE49-F238E27FC236}">
                <a16:creationId xmlns:a16="http://schemas.microsoft.com/office/drawing/2014/main" id="{D06F4A2B-0144-42D4-9C9F-2D6363CE8B63}"/>
              </a:ext>
            </a:extLst>
          </p:cNvPr>
          <p:cNvSpPr txBox="1"/>
          <p:nvPr/>
        </p:nvSpPr>
        <p:spPr>
          <a:xfrm>
            <a:off x="279400" y="3829878"/>
            <a:ext cx="4324350" cy="2769989"/>
          </a:xfrm>
          <a:prstGeom prst="rect">
            <a:avLst/>
          </a:prstGeom>
          <a:noFill/>
        </p:spPr>
        <p:txBody>
          <a:bodyPr wrap="square" rtlCol="0">
            <a:spAutoFit/>
          </a:bodyPr>
          <a:lstStyle/>
          <a:p>
            <a:pPr algn="just"/>
            <a:r>
              <a:rPr lang="pt-BR" dirty="0"/>
              <a:t>https://www.optimalworkshop.com/treejack/8cfzv5wr/0hi1dzni/shared-results/ads70y4e6224al5o46j7364jd826aj3b </a:t>
            </a:r>
          </a:p>
          <a:p>
            <a:pPr algn="just"/>
            <a:endParaRPr lang="pt-BR" dirty="0"/>
          </a:p>
          <a:p>
            <a:pPr algn="just"/>
            <a:r>
              <a:rPr lang="pt-BR" sz="1700" b="1" dirty="0">
                <a:solidFill>
                  <a:srgbClr val="FF0000"/>
                </a:solidFill>
              </a:rPr>
              <a:t>PS.:</a:t>
            </a:r>
            <a:r>
              <a:rPr lang="pt-BR" sz="1700" dirty="0"/>
              <a:t> No slide 5, há cinco diferentes situações / cenários, no entanto somente conseguimos reproduzir 3 no </a:t>
            </a:r>
            <a:r>
              <a:rPr lang="pt-BR" sz="1700" dirty="0" err="1"/>
              <a:t>Treejack</a:t>
            </a:r>
            <a:r>
              <a:rPr lang="pt-BR" sz="1700" dirty="0"/>
              <a:t> (escolhemos os três que, em nossa opinião, seriam os menos intuitivos em questão de acesso) porque a versão gratuita não permite mais que isso!</a:t>
            </a:r>
          </a:p>
        </p:txBody>
      </p:sp>
    </p:spTree>
    <p:extLst>
      <p:ext uri="{BB962C8B-B14F-4D97-AF65-F5344CB8AC3E}">
        <p14:creationId xmlns:p14="http://schemas.microsoft.com/office/powerpoint/2010/main" val="3990156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3ª atividade</a:t>
            </a:r>
          </a:p>
        </p:txBody>
      </p:sp>
      <p:sp>
        <p:nvSpPr>
          <p:cNvPr id="3" name="Espaço Reservado para Conteúdo 2"/>
          <p:cNvSpPr>
            <a:spLocks noGrp="1"/>
          </p:cNvSpPr>
          <p:nvPr>
            <p:ph idx="1"/>
          </p:nvPr>
        </p:nvSpPr>
        <p:spPr>
          <a:xfrm>
            <a:off x="2184400" y="167745"/>
            <a:ext cx="9855200" cy="4351338"/>
          </a:xfrm>
        </p:spPr>
        <p:txBody>
          <a:bodyPr>
            <a:normAutofit/>
          </a:bodyPr>
          <a:lstStyle/>
          <a:p>
            <a:pPr marL="0" indent="0">
              <a:buNone/>
            </a:pPr>
            <a:r>
              <a:rPr lang="pt-BR" sz="1800" dirty="0"/>
              <a:t>Suponha que um usuário encontrou a página do portfólio dedicada a um projeto e deseja agora</a:t>
            </a:r>
          </a:p>
          <a:p>
            <a:pPr marL="0" indent="0">
              <a:buNone/>
            </a:pPr>
            <a:r>
              <a:rPr lang="pt-BR" sz="1800" dirty="0"/>
              <a:t>saber mais sobre ele. Considere as perguntas abaixo, entre outras.</a:t>
            </a:r>
            <a:endParaRPr lang="pt-BR" sz="1200" dirty="0"/>
          </a:p>
        </p:txBody>
      </p:sp>
      <p:sp>
        <p:nvSpPr>
          <p:cNvPr id="6" name="CaixaDeTexto 5"/>
          <p:cNvSpPr txBox="1"/>
          <p:nvPr/>
        </p:nvSpPr>
        <p:spPr>
          <a:xfrm>
            <a:off x="279400" y="908111"/>
            <a:ext cx="11620500" cy="4093428"/>
          </a:xfrm>
          <a:prstGeom prst="rect">
            <a:avLst/>
          </a:prstGeom>
          <a:noFill/>
        </p:spPr>
        <p:txBody>
          <a:bodyPr wrap="square" rtlCol="0">
            <a:spAutoFit/>
          </a:bodyPr>
          <a:lstStyle/>
          <a:p>
            <a:pPr marL="285750" indent="-285750">
              <a:buFont typeface="Arial" panose="020B0604020202020204" pitchFamily="34" charset="0"/>
              <a:buChar char="•"/>
            </a:pPr>
            <a:r>
              <a:rPr lang="pt-BR" sz="1600" dirty="0"/>
              <a:t>O projeto envolveu software?</a:t>
            </a:r>
          </a:p>
          <a:p>
            <a:pPr marL="285750" indent="-285750">
              <a:buFont typeface="Arial" panose="020B0604020202020204" pitchFamily="34" charset="0"/>
              <a:buChar char="•"/>
            </a:pPr>
            <a:r>
              <a:rPr lang="pt-BR" sz="1600" dirty="0"/>
              <a:t>O projeto envolveu fabricação?</a:t>
            </a:r>
          </a:p>
          <a:p>
            <a:pPr marL="285750" indent="-285750">
              <a:buFont typeface="Arial" panose="020B0604020202020204" pitchFamily="34" charset="0"/>
              <a:buChar char="•"/>
            </a:pPr>
            <a:r>
              <a:rPr lang="pt-BR" sz="1600" dirty="0"/>
              <a:t>O projeto envolveu eletrônica?</a:t>
            </a:r>
          </a:p>
          <a:p>
            <a:pPr marL="285750" indent="-285750">
              <a:buFont typeface="Arial" panose="020B0604020202020204" pitchFamily="34" charset="0"/>
              <a:buChar char="•"/>
            </a:pPr>
            <a:r>
              <a:rPr lang="pt-BR" sz="1600" dirty="0"/>
              <a:t>O projeto envolveu design centrado no usuário?</a:t>
            </a:r>
          </a:p>
          <a:p>
            <a:pPr marL="285750" indent="-285750">
              <a:buFont typeface="Arial" panose="020B0604020202020204" pitchFamily="34" charset="0"/>
              <a:buChar char="•"/>
            </a:pPr>
            <a:r>
              <a:rPr lang="pt-BR" sz="1600" dirty="0"/>
              <a:t>O projeto envolveu escrita técnica e científica?</a:t>
            </a:r>
          </a:p>
          <a:p>
            <a:pPr marL="285750" indent="-285750">
              <a:buFont typeface="Arial" panose="020B0604020202020204" pitchFamily="34" charset="0"/>
              <a:buChar char="•"/>
            </a:pPr>
            <a:r>
              <a:rPr lang="pt-BR" sz="1600" dirty="0"/>
              <a:t>Qual foi o curso em que o projeto foi feito?</a:t>
            </a:r>
          </a:p>
          <a:p>
            <a:pPr marL="285750" indent="-285750">
              <a:buFont typeface="Arial" panose="020B0604020202020204" pitchFamily="34" charset="0"/>
              <a:buChar char="•"/>
            </a:pPr>
            <a:r>
              <a:rPr lang="pt-BR" sz="1600" dirty="0"/>
              <a:t>Qual foi a data em que o projeto foi feito?</a:t>
            </a:r>
          </a:p>
          <a:p>
            <a:pPr marL="285750" indent="-285750">
              <a:buFont typeface="Arial" panose="020B0604020202020204" pitchFamily="34" charset="0"/>
              <a:buChar char="•"/>
            </a:pPr>
            <a:r>
              <a:rPr lang="pt-BR" sz="1600" dirty="0"/>
              <a:t>Qual foi o período em que o projeto foi feito?</a:t>
            </a:r>
          </a:p>
          <a:p>
            <a:pPr marL="285750" indent="-285750">
              <a:buFont typeface="Arial" panose="020B0604020202020204" pitchFamily="34" charset="0"/>
              <a:buChar char="•"/>
            </a:pPr>
            <a:r>
              <a:rPr lang="pt-BR" sz="1600" dirty="0"/>
              <a:t>Qual foi a duração do projeto?</a:t>
            </a:r>
          </a:p>
          <a:p>
            <a:pPr marL="285750" indent="-285750">
              <a:buFont typeface="Arial" panose="020B0604020202020204" pitchFamily="34" charset="0"/>
              <a:buChar char="•"/>
            </a:pPr>
            <a:r>
              <a:rPr lang="pt-BR" sz="1600" dirty="0"/>
              <a:t>Qual foi o papel do aluno no projeto?</a:t>
            </a:r>
          </a:p>
          <a:p>
            <a:pPr marL="285750" indent="-285750">
              <a:buFont typeface="Arial" panose="020B0604020202020204" pitchFamily="34" charset="0"/>
              <a:buChar char="•"/>
            </a:pPr>
            <a:endParaRPr lang="pt-BR" sz="1600" dirty="0"/>
          </a:p>
          <a:p>
            <a:pPr marL="285750" indent="-285750">
              <a:buFont typeface="Arial" panose="020B0604020202020204" pitchFamily="34" charset="0"/>
              <a:buChar char="•"/>
            </a:pPr>
            <a:endParaRPr lang="pt-BR" sz="1600" dirty="0"/>
          </a:p>
          <a:p>
            <a:pPr marL="285750" indent="-285750">
              <a:buFont typeface="Arial" panose="020B0604020202020204" pitchFamily="34" charset="0"/>
              <a:buChar char="•"/>
            </a:pPr>
            <a:endParaRPr lang="pt-BR" sz="1600" dirty="0"/>
          </a:p>
          <a:p>
            <a:pPr marL="285750" indent="-285750">
              <a:buFont typeface="Arial" panose="020B0604020202020204" pitchFamily="34" charset="0"/>
              <a:buChar char="•"/>
            </a:pPr>
            <a:endParaRPr lang="pt-BR" sz="1600" dirty="0"/>
          </a:p>
          <a:p>
            <a:r>
              <a:rPr lang="pt-BR" dirty="0"/>
              <a:t>Desenhe o consenso do seu grupo a respeito de como devem ser apresentadas as informações na página do projeto, de forma a responder todas as perguntas acima. Inclua pelo menos um exemplo.</a:t>
            </a:r>
            <a:endParaRPr lang="pt-BR" sz="1600" dirty="0"/>
          </a:p>
        </p:txBody>
      </p:sp>
    </p:spTree>
    <p:extLst>
      <p:ext uri="{BB962C8B-B14F-4D97-AF65-F5344CB8AC3E}">
        <p14:creationId xmlns:p14="http://schemas.microsoft.com/office/powerpoint/2010/main" val="1102518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Cantos Arredondados 4"/>
          <p:cNvSpPr/>
          <p:nvPr/>
        </p:nvSpPr>
        <p:spPr>
          <a:xfrm>
            <a:off x="469900" y="939800"/>
            <a:ext cx="11252200" cy="538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3600" dirty="0"/>
          </a:p>
        </p:txBody>
      </p:sp>
      <p:sp>
        <p:nvSpPr>
          <p:cNvPr id="2" name="Título 1"/>
          <p:cNvSpPr>
            <a:spLocks noGrp="1"/>
          </p:cNvSpPr>
          <p:nvPr>
            <p:ph type="title"/>
          </p:nvPr>
        </p:nvSpPr>
        <p:spPr>
          <a:xfrm>
            <a:off x="266700" y="-104775"/>
            <a:ext cx="10515600" cy="1325563"/>
          </a:xfrm>
        </p:spPr>
        <p:txBody>
          <a:bodyPr>
            <a:normAutofit/>
          </a:bodyPr>
          <a:lstStyle/>
          <a:p>
            <a:r>
              <a:rPr lang="pt-BR" sz="2800" dirty="0"/>
              <a:t>3ª atividade</a:t>
            </a:r>
          </a:p>
        </p:txBody>
      </p:sp>
      <p:pic>
        <p:nvPicPr>
          <p:cNvPr id="8" name="Espaço Reservado para Conteúdo 7" descr="Uma imagem contendo texto&#10;&#10;Descrição gerada com muito alta confiança">
            <a:extLst>
              <a:ext uri="{FF2B5EF4-FFF2-40B4-BE49-F238E27FC236}">
                <a16:creationId xmlns:a16="http://schemas.microsoft.com/office/drawing/2014/main" id="{DE33D852-E78E-44BC-8F4B-481741640F34}"/>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3542" t="6497" r="4276" b="15507"/>
          <a:stretch/>
        </p:blipFill>
        <p:spPr>
          <a:xfrm>
            <a:off x="3578086" y="939800"/>
            <a:ext cx="4996071" cy="54000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602261469"/>
      </p:ext>
    </p:extLst>
  </p:cSld>
  <p:clrMapOvr>
    <a:masterClrMapping/>
  </p:clrMapOvr>
</p:sld>
</file>

<file path=ppt/theme/theme1.xml><?xml version="1.0" encoding="utf-8"?>
<a:theme xmlns:a="http://schemas.openxmlformats.org/drawingml/2006/main" name="Tema do Office">
  <a:themeElements>
    <a:clrScheme name="Tema do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o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o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820</TotalTime>
  <Words>834</Words>
  <Application>Microsoft Office PowerPoint</Application>
  <PresentationFormat>Widescreen</PresentationFormat>
  <Paragraphs>78</Paragraphs>
  <Slides>12</Slides>
  <Notes>0</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12</vt:i4>
      </vt:variant>
    </vt:vector>
  </HeadingPairs>
  <TitlesOfParts>
    <vt:vector size="16" baseType="lpstr">
      <vt:lpstr>Arial</vt:lpstr>
      <vt:lpstr>Calibri</vt:lpstr>
      <vt:lpstr>Calibri Light</vt:lpstr>
      <vt:lpstr>Tema do Office</vt:lpstr>
      <vt:lpstr>Projeto I</vt:lpstr>
      <vt:lpstr>Equipe: (colocar o nome e uma foto da equipe)</vt:lpstr>
      <vt:lpstr>Link do GitHub</vt:lpstr>
      <vt:lpstr>1ª atividade</vt:lpstr>
      <vt:lpstr>2ª atividade</vt:lpstr>
      <vt:lpstr>2ª atividade (Por gentileza, utilize o zoom!)</vt:lpstr>
      <vt:lpstr>2ª atividade</vt:lpstr>
      <vt:lpstr>3ª atividade</vt:lpstr>
      <vt:lpstr>3ª atividade</vt:lpstr>
      <vt:lpstr>3ª atividade</vt:lpstr>
      <vt:lpstr>4ª atividade</vt:lpstr>
      <vt:lpstr>4ª atividade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Barbara Silva</dc:creator>
  <cp:lastModifiedBy>Tainara Soares Mendes</cp:lastModifiedBy>
  <cp:revision>22</cp:revision>
  <dcterms:created xsi:type="dcterms:W3CDTF">2017-08-14T21:14:21Z</dcterms:created>
  <dcterms:modified xsi:type="dcterms:W3CDTF">2017-08-22T15:06:01Z</dcterms:modified>
</cp:coreProperties>
</file>

<file path=docProps/thumbnail.jpeg>
</file>